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3" r:id="rId1"/>
  </p:sldMasterIdLst>
  <p:notesMasterIdLst>
    <p:notesMasterId r:id="rId34"/>
  </p:notesMasterIdLst>
  <p:handoutMasterIdLst>
    <p:handoutMasterId r:id="rId35"/>
  </p:handoutMasterIdLst>
  <p:sldIdLst>
    <p:sldId id="355" r:id="rId2"/>
    <p:sldId id="356" r:id="rId3"/>
    <p:sldId id="297" r:id="rId4"/>
    <p:sldId id="350" r:id="rId5"/>
    <p:sldId id="334" r:id="rId6"/>
    <p:sldId id="263" r:id="rId7"/>
    <p:sldId id="306" r:id="rId8"/>
    <p:sldId id="271" r:id="rId9"/>
    <p:sldId id="326" r:id="rId10"/>
    <p:sldId id="305" r:id="rId11"/>
    <p:sldId id="335" r:id="rId12"/>
    <p:sldId id="351" r:id="rId13"/>
    <p:sldId id="352" r:id="rId14"/>
    <p:sldId id="281" r:id="rId15"/>
    <p:sldId id="312" r:id="rId16"/>
    <p:sldId id="340" r:id="rId17"/>
    <p:sldId id="341" r:id="rId18"/>
    <p:sldId id="342" r:id="rId19"/>
    <p:sldId id="343" r:id="rId20"/>
    <p:sldId id="344" r:id="rId21"/>
    <p:sldId id="345" r:id="rId22"/>
    <p:sldId id="346" r:id="rId23"/>
    <p:sldId id="275" r:id="rId24"/>
    <p:sldId id="324" r:id="rId25"/>
    <p:sldId id="348" r:id="rId26"/>
    <p:sldId id="349" r:id="rId27"/>
    <p:sldId id="353" r:id="rId28"/>
    <p:sldId id="295" r:id="rId29"/>
    <p:sldId id="333" r:id="rId30"/>
    <p:sldId id="354" r:id="rId31"/>
    <p:sldId id="357" r:id="rId32"/>
    <p:sldId id="358"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dstein, Clifford" initials="GC" lastIdx="1" clrIdx="0">
    <p:extLst/>
  </p:cmAuthor>
  <p:cmAuthor id="2" name="Goldstein, Clifford" initials="GC [2]"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26"/>
    <p:restoredTop sz="94780"/>
  </p:normalViewPr>
  <p:slideViewPr>
    <p:cSldViewPr snapToGrid="0" snapToObjects="1">
      <p:cViewPr varScale="1">
        <p:scale>
          <a:sx n="119" d="100"/>
          <a:sy n="119" d="100"/>
        </p:scale>
        <p:origin x="-1408"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handoutMaster" Target="handoutMasters/handoutMaster1.xml"/><Relationship Id="rId36"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commentAuthors" Target="commentAuthors.xml"/><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721E7A-9128-4E40-BD58-B67B09270EE1}" type="doc">
      <dgm:prSet loTypeId="urn:microsoft.com/office/officeart/2005/8/layout/lProcess2" loCatId="" qsTypeId="urn:microsoft.com/office/officeart/2005/8/quickstyle/simple4" qsCatId="simple" csTypeId="urn:microsoft.com/office/officeart/2005/8/colors/colorful1" csCatId="colorful" phldr="1"/>
      <dgm:spPr/>
      <dgm:t>
        <a:bodyPr/>
        <a:lstStyle/>
        <a:p>
          <a:endParaRPr lang="en-US"/>
        </a:p>
      </dgm:t>
    </dgm:pt>
    <dgm:pt modelId="{7CB36E49-668B-0C43-AA88-80B0FC2804C0}">
      <dgm:prSet phldrT="[Text]"/>
      <dgm:spPr>
        <a:solidFill>
          <a:schemeClr val="accent2">
            <a:tint val="40000"/>
            <a:hueOff val="0"/>
            <a:satOff val="0"/>
            <a:lumOff val="0"/>
            <a:alpha val="70000"/>
          </a:schemeClr>
        </a:solidFill>
      </dgm:spPr>
      <dgm:t>
        <a:bodyPr/>
        <a:lstStyle/>
        <a:p>
          <a:r>
            <a:rPr lang="fr-FR" noProof="0" dirty="0" smtClean="0"/>
            <a:t>Égocentrisme</a:t>
          </a:r>
          <a:endParaRPr lang="fr-FR" noProof="0" dirty="0"/>
        </a:p>
      </dgm:t>
    </dgm:pt>
    <dgm:pt modelId="{D88AD6AE-176C-7244-B5BA-3D5A920D418D}" type="parTrans" cxnId="{727A13F2-355E-5C44-8B10-484ECD2C3B22}">
      <dgm:prSet/>
      <dgm:spPr/>
      <dgm:t>
        <a:bodyPr/>
        <a:lstStyle/>
        <a:p>
          <a:endParaRPr lang="en-US"/>
        </a:p>
      </dgm:t>
    </dgm:pt>
    <dgm:pt modelId="{388F33EE-D85C-F143-8B37-CE6E1F0BCDCA}" type="sibTrans" cxnId="{727A13F2-355E-5C44-8B10-484ECD2C3B22}">
      <dgm:prSet/>
      <dgm:spPr/>
      <dgm:t>
        <a:bodyPr/>
        <a:lstStyle/>
        <a:p>
          <a:endParaRPr lang="en-US"/>
        </a:p>
      </dgm:t>
    </dgm:pt>
    <dgm:pt modelId="{FC8C9899-16AC-BE40-9EEB-44656828C017}">
      <dgm:prSet phldrT="[Text]"/>
      <dgm:spPr/>
      <dgm:t>
        <a:bodyPr/>
        <a:lstStyle/>
        <a:p>
          <a:r>
            <a:rPr lang="fr-FR" noProof="0" dirty="0" smtClean="0"/>
            <a:t>Matérialisme</a:t>
          </a:r>
          <a:endParaRPr lang="fr-FR" noProof="0" dirty="0"/>
        </a:p>
      </dgm:t>
    </dgm:pt>
    <dgm:pt modelId="{3EDB23F8-587E-1646-9DBD-F45019F53035}" type="parTrans" cxnId="{69376487-79B7-BE46-9EBB-1A59ACF63AA2}">
      <dgm:prSet/>
      <dgm:spPr/>
      <dgm:t>
        <a:bodyPr/>
        <a:lstStyle/>
        <a:p>
          <a:endParaRPr lang="en-US"/>
        </a:p>
      </dgm:t>
    </dgm:pt>
    <dgm:pt modelId="{69696CF5-4EB0-EE47-B7F8-99CE48849E05}" type="sibTrans" cxnId="{69376487-79B7-BE46-9EBB-1A59ACF63AA2}">
      <dgm:prSet/>
      <dgm:spPr/>
      <dgm:t>
        <a:bodyPr/>
        <a:lstStyle/>
        <a:p>
          <a:endParaRPr lang="en-US"/>
        </a:p>
      </dgm:t>
    </dgm:pt>
    <dgm:pt modelId="{0A6C493C-8CA6-9648-A4AC-86A0023864DC}">
      <dgm:prSet phldrT="[Text]"/>
      <dgm:spPr>
        <a:solidFill>
          <a:schemeClr val="accent2">
            <a:tint val="40000"/>
            <a:hueOff val="0"/>
            <a:satOff val="0"/>
            <a:lumOff val="0"/>
            <a:alpha val="70000"/>
          </a:schemeClr>
        </a:solidFill>
      </dgm:spPr>
      <dgm:t>
        <a:bodyPr/>
        <a:lstStyle/>
        <a:p>
          <a:r>
            <a:rPr lang="fr-FR" noProof="0" dirty="0" smtClean="0"/>
            <a:t>Paraître plutôt qu`être</a:t>
          </a:r>
          <a:endParaRPr lang="fr-FR" noProof="0" dirty="0"/>
        </a:p>
      </dgm:t>
    </dgm:pt>
    <dgm:pt modelId="{A09FDB9C-4C05-8C4A-A544-6E4F29EA312B}" type="parTrans" cxnId="{A1229490-24B1-F04C-89C8-2D3BBF26EA34}">
      <dgm:prSet/>
      <dgm:spPr/>
      <dgm:t>
        <a:bodyPr/>
        <a:lstStyle/>
        <a:p>
          <a:endParaRPr lang="en-US"/>
        </a:p>
      </dgm:t>
    </dgm:pt>
    <dgm:pt modelId="{E3F5B102-7FE7-A248-914B-F546BF302651}" type="sibTrans" cxnId="{A1229490-24B1-F04C-89C8-2D3BBF26EA34}">
      <dgm:prSet/>
      <dgm:spPr/>
      <dgm:t>
        <a:bodyPr/>
        <a:lstStyle/>
        <a:p>
          <a:endParaRPr lang="en-US"/>
        </a:p>
      </dgm:t>
    </dgm:pt>
    <dgm:pt modelId="{969B4C5D-627E-A449-BE92-C463D5E6A0D9}">
      <dgm:prSet phldrT="[Text]"/>
      <dgm:spPr/>
      <dgm:t>
        <a:bodyPr/>
        <a:lstStyle/>
        <a:p>
          <a:r>
            <a:rPr lang="fr-FR" noProof="0" dirty="0" smtClean="0"/>
            <a:t>Orgueil</a:t>
          </a:r>
          <a:endParaRPr lang="fr-FR" noProof="0" dirty="0"/>
        </a:p>
      </dgm:t>
    </dgm:pt>
    <dgm:pt modelId="{5A05EB76-30C8-DE48-86E5-D939371EDC73}" type="parTrans" cxnId="{7AC8CD68-7ED5-E449-A369-1D67D6B881AB}">
      <dgm:prSet/>
      <dgm:spPr/>
      <dgm:t>
        <a:bodyPr/>
        <a:lstStyle/>
        <a:p>
          <a:endParaRPr lang="en-US"/>
        </a:p>
      </dgm:t>
    </dgm:pt>
    <dgm:pt modelId="{65282335-966E-EF42-A970-0B5D2E788880}" type="sibTrans" cxnId="{7AC8CD68-7ED5-E449-A369-1D67D6B881AB}">
      <dgm:prSet/>
      <dgm:spPr/>
      <dgm:t>
        <a:bodyPr/>
        <a:lstStyle/>
        <a:p>
          <a:endParaRPr lang="en-US"/>
        </a:p>
      </dgm:t>
    </dgm:pt>
    <dgm:pt modelId="{5063B96F-F104-754C-9635-BD274AB28B11}">
      <dgm:prSet phldrT="[Text]"/>
      <dgm:spPr/>
      <dgm:t>
        <a:bodyPr/>
        <a:lstStyle/>
        <a:p>
          <a:r>
            <a:rPr lang="fr-FR" noProof="0" dirty="0" smtClean="0"/>
            <a:t>Arrogance</a:t>
          </a:r>
          <a:endParaRPr lang="fr-FR" noProof="0" dirty="0"/>
        </a:p>
      </dgm:t>
    </dgm:pt>
    <dgm:pt modelId="{954B686F-3644-5E46-BF03-3C2CCBE91E6D}" type="parTrans" cxnId="{1C572FD7-5A0C-A945-9188-0910DB3ECF9A}">
      <dgm:prSet/>
      <dgm:spPr/>
      <dgm:t>
        <a:bodyPr/>
        <a:lstStyle/>
        <a:p>
          <a:endParaRPr lang="en-US"/>
        </a:p>
      </dgm:t>
    </dgm:pt>
    <dgm:pt modelId="{9964708D-26F9-D44C-AC84-DE4F47C76425}" type="sibTrans" cxnId="{1C572FD7-5A0C-A945-9188-0910DB3ECF9A}">
      <dgm:prSet/>
      <dgm:spPr/>
      <dgm:t>
        <a:bodyPr/>
        <a:lstStyle/>
        <a:p>
          <a:endParaRPr lang="en-US"/>
        </a:p>
      </dgm:t>
    </dgm:pt>
    <dgm:pt modelId="{7202108A-49ED-CF41-BB58-DFFC4E31359B}">
      <dgm:prSet phldrT="[Text]"/>
      <dgm:spPr>
        <a:solidFill>
          <a:schemeClr val="accent2">
            <a:tint val="40000"/>
            <a:hueOff val="0"/>
            <a:satOff val="0"/>
            <a:lumOff val="0"/>
            <a:alpha val="70000"/>
          </a:schemeClr>
        </a:solidFill>
      </dgm:spPr>
      <dgm:t>
        <a:bodyPr/>
        <a:lstStyle/>
        <a:p>
          <a:r>
            <a:rPr lang="fr-FR" noProof="0" dirty="0" smtClean="0"/>
            <a:t>Faible tolérance à la frustration</a:t>
          </a:r>
          <a:endParaRPr lang="fr-FR" noProof="0" dirty="0"/>
        </a:p>
      </dgm:t>
    </dgm:pt>
    <dgm:pt modelId="{717525B1-B817-6D4E-8310-6A1C337B1BC7}" type="parTrans" cxnId="{2B323564-FAEC-0446-865E-203C4A2D495D}">
      <dgm:prSet/>
      <dgm:spPr/>
      <dgm:t>
        <a:bodyPr/>
        <a:lstStyle/>
        <a:p>
          <a:endParaRPr lang="en-US"/>
        </a:p>
      </dgm:t>
    </dgm:pt>
    <dgm:pt modelId="{3F669BC5-6C51-B345-BDD3-FCBBACD2B9F1}" type="sibTrans" cxnId="{2B323564-FAEC-0446-865E-203C4A2D495D}">
      <dgm:prSet/>
      <dgm:spPr/>
      <dgm:t>
        <a:bodyPr/>
        <a:lstStyle/>
        <a:p>
          <a:endParaRPr lang="en-US"/>
        </a:p>
      </dgm:t>
    </dgm:pt>
    <dgm:pt modelId="{CC2C848A-A688-7E49-937E-2674EAAF53CF}">
      <dgm:prSet phldrT="[Text]"/>
      <dgm:spPr/>
      <dgm:t>
        <a:bodyPr/>
        <a:lstStyle/>
        <a:p>
          <a:r>
            <a:rPr lang="fr-FR" noProof="0" dirty="0" smtClean="0"/>
            <a:t>Agressivité</a:t>
          </a:r>
          <a:endParaRPr lang="fr-FR" noProof="0" dirty="0"/>
        </a:p>
      </dgm:t>
    </dgm:pt>
    <dgm:pt modelId="{F0809F12-A3A2-5B42-A59E-A61586D05674}" type="parTrans" cxnId="{4559C644-F0AA-0149-9A6A-B6E0F5D01980}">
      <dgm:prSet/>
      <dgm:spPr/>
      <dgm:t>
        <a:bodyPr/>
        <a:lstStyle/>
        <a:p>
          <a:endParaRPr lang="en-US"/>
        </a:p>
      </dgm:t>
    </dgm:pt>
    <dgm:pt modelId="{BC043AC2-31AA-904D-B450-7A94BCB86C27}" type="sibTrans" cxnId="{4559C644-F0AA-0149-9A6A-B6E0F5D01980}">
      <dgm:prSet/>
      <dgm:spPr/>
      <dgm:t>
        <a:bodyPr/>
        <a:lstStyle/>
        <a:p>
          <a:endParaRPr lang="en-US"/>
        </a:p>
      </dgm:t>
    </dgm:pt>
    <dgm:pt modelId="{5B79EB15-59CD-5B40-8AD9-8D8B93529E7B}">
      <dgm:prSet phldrT="[Text]"/>
      <dgm:spPr/>
      <dgm:t>
        <a:bodyPr/>
        <a:lstStyle/>
        <a:p>
          <a:r>
            <a:rPr lang="fr-FR" noProof="0" dirty="0" smtClean="0"/>
            <a:t>Désobéissance</a:t>
          </a:r>
          <a:endParaRPr lang="fr-FR" noProof="0" dirty="0"/>
        </a:p>
      </dgm:t>
    </dgm:pt>
    <dgm:pt modelId="{C697C201-28EC-F841-BE81-37591534000E}" type="parTrans" cxnId="{17F852D7-03FA-414D-B3FD-9741A13D712E}">
      <dgm:prSet/>
      <dgm:spPr/>
      <dgm:t>
        <a:bodyPr/>
        <a:lstStyle/>
        <a:p>
          <a:endParaRPr lang="en-US"/>
        </a:p>
      </dgm:t>
    </dgm:pt>
    <dgm:pt modelId="{15ECBBE1-D268-C34A-8C1A-EC0A09F668E9}" type="sibTrans" cxnId="{17F852D7-03FA-414D-B3FD-9741A13D712E}">
      <dgm:prSet/>
      <dgm:spPr/>
      <dgm:t>
        <a:bodyPr/>
        <a:lstStyle/>
        <a:p>
          <a:endParaRPr lang="en-US"/>
        </a:p>
      </dgm:t>
    </dgm:pt>
    <dgm:pt modelId="{F9A46E87-0223-B14F-989C-A2AD1002E9FE}">
      <dgm:prSet phldrT="[Text]"/>
      <dgm:spPr/>
      <dgm:t>
        <a:bodyPr/>
        <a:lstStyle/>
        <a:p>
          <a:r>
            <a:rPr lang="fr-FR" noProof="0" dirty="0" smtClean="0"/>
            <a:t>Égoïste</a:t>
          </a:r>
          <a:endParaRPr lang="fr-FR" noProof="0" dirty="0"/>
        </a:p>
      </dgm:t>
    </dgm:pt>
    <dgm:pt modelId="{CD42143F-6DE5-854B-8CEC-2A812D4C7EAA}" type="sibTrans" cxnId="{B9CF2B53-C11D-D547-B809-9E65D8B7E4DC}">
      <dgm:prSet/>
      <dgm:spPr/>
      <dgm:t>
        <a:bodyPr/>
        <a:lstStyle/>
        <a:p>
          <a:endParaRPr lang="en-US"/>
        </a:p>
      </dgm:t>
    </dgm:pt>
    <dgm:pt modelId="{4D305CA3-8807-A34B-83D6-5E6E2A887D72}" type="parTrans" cxnId="{B9CF2B53-C11D-D547-B809-9E65D8B7E4DC}">
      <dgm:prSet/>
      <dgm:spPr/>
      <dgm:t>
        <a:bodyPr/>
        <a:lstStyle/>
        <a:p>
          <a:endParaRPr lang="en-US"/>
        </a:p>
      </dgm:t>
    </dgm:pt>
    <dgm:pt modelId="{D0D534EE-298B-B746-8C0A-233543A50D87}" type="pres">
      <dgm:prSet presAssocID="{DF721E7A-9128-4E40-BD58-B67B09270EE1}" presName="theList" presStyleCnt="0">
        <dgm:presLayoutVars>
          <dgm:dir/>
          <dgm:animLvl val="lvl"/>
          <dgm:resizeHandles val="exact"/>
        </dgm:presLayoutVars>
      </dgm:prSet>
      <dgm:spPr/>
      <dgm:t>
        <a:bodyPr/>
        <a:lstStyle/>
        <a:p>
          <a:endParaRPr lang="es-ES"/>
        </a:p>
      </dgm:t>
    </dgm:pt>
    <dgm:pt modelId="{81C63097-8731-EC40-B429-E6A35AD3AC40}" type="pres">
      <dgm:prSet presAssocID="{7CB36E49-668B-0C43-AA88-80B0FC2804C0}" presName="compNode" presStyleCnt="0"/>
      <dgm:spPr/>
      <dgm:t>
        <a:bodyPr/>
        <a:lstStyle/>
        <a:p>
          <a:endParaRPr lang="es-ES"/>
        </a:p>
      </dgm:t>
    </dgm:pt>
    <dgm:pt modelId="{AF1598E5-6EDC-164E-99EF-56F1998C07DF}" type="pres">
      <dgm:prSet presAssocID="{7CB36E49-668B-0C43-AA88-80B0FC2804C0}" presName="aNode" presStyleLbl="bgShp" presStyleIdx="0" presStyleCnt="3"/>
      <dgm:spPr/>
      <dgm:t>
        <a:bodyPr/>
        <a:lstStyle/>
        <a:p>
          <a:endParaRPr lang="es-ES"/>
        </a:p>
      </dgm:t>
    </dgm:pt>
    <dgm:pt modelId="{F64BEC64-9B24-1945-9868-A60208682743}" type="pres">
      <dgm:prSet presAssocID="{7CB36E49-668B-0C43-AA88-80B0FC2804C0}" presName="textNode" presStyleLbl="bgShp" presStyleIdx="0" presStyleCnt="3"/>
      <dgm:spPr/>
      <dgm:t>
        <a:bodyPr/>
        <a:lstStyle/>
        <a:p>
          <a:endParaRPr lang="es-ES"/>
        </a:p>
      </dgm:t>
    </dgm:pt>
    <dgm:pt modelId="{5C73BD59-9BD3-BE4C-8AF3-7761B9645CD6}" type="pres">
      <dgm:prSet presAssocID="{7CB36E49-668B-0C43-AA88-80B0FC2804C0}" presName="compChildNode" presStyleCnt="0"/>
      <dgm:spPr/>
      <dgm:t>
        <a:bodyPr/>
        <a:lstStyle/>
        <a:p>
          <a:endParaRPr lang="es-ES"/>
        </a:p>
      </dgm:t>
    </dgm:pt>
    <dgm:pt modelId="{44B34FD0-24D3-0841-996A-5EBA5E073B54}" type="pres">
      <dgm:prSet presAssocID="{7CB36E49-668B-0C43-AA88-80B0FC2804C0}" presName="theInnerList" presStyleCnt="0"/>
      <dgm:spPr/>
      <dgm:t>
        <a:bodyPr/>
        <a:lstStyle/>
        <a:p>
          <a:endParaRPr lang="es-ES"/>
        </a:p>
      </dgm:t>
    </dgm:pt>
    <dgm:pt modelId="{408A54FB-3C2E-034E-87A3-DCA6E701912B}" type="pres">
      <dgm:prSet presAssocID="{F9A46E87-0223-B14F-989C-A2AD1002E9FE}" presName="childNode" presStyleLbl="node1" presStyleIdx="0" presStyleCnt="6">
        <dgm:presLayoutVars>
          <dgm:bulletEnabled val="1"/>
        </dgm:presLayoutVars>
      </dgm:prSet>
      <dgm:spPr/>
      <dgm:t>
        <a:bodyPr/>
        <a:lstStyle/>
        <a:p>
          <a:endParaRPr lang="en-US"/>
        </a:p>
      </dgm:t>
    </dgm:pt>
    <dgm:pt modelId="{9328D996-C679-C04E-BA22-B54053066FB3}" type="pres">
      <dgm:prSet presAssocID="{F9A46E87-0223-B14F-989C-A2AD1002E9FE}" presName="aSpace2" presStyleCnt="0"/>
      <dgm:spPr/>
      <dgm:t>
        <a:bodyPr/>
        <a:lstStyle/>
        <a:p>
          <a:endParaRPr lang="es-ES"/>
        </a:p>
      </dgm:t>
    </dgm:pt>
    <dgm:pt modelId="{B2249DD0-F12A-734A-A332-288FD632F39F}" type="pres">
      <dgm:prSet presAssocID="{FC8C9899-16AC-BE40-9EEB-44656828C017}" presName="childNode" presStyleLbl="node1" presStyleIdx="1" presStyleCnt="6">
        <dgm:presLayoutVars>
          <dgm:bulletEnabled val="1"/>
        </dgm:presLayoutVars>
      </dgm:prSet>
      <dgm:spPr/>
      <dgm:t>
        <a:bodyPr/>
        <a:lstStyle/>
        <a:p>
          <a:endParaRPr lang="es-ES"/>
        </a:p>
      </dgm:t>
    </dgm:pt>
    <dgm:pt modelId="{9CE8028A-3300-2641-A299-858CB3CF954E}" type="pres">
      <dgm:prSet presAssocID="{7CB36E49-668B-0C43-AA88-80B0FC2804C0}" presName="aSpace" presStyleCnt="0"/>
      <dgm:spPr/>
      <dgm:t>
        <a:bodyPr/>
        <a:lstStyle/>
        <a:p>
          <a:endParaRPr lang="es-ES"/>
        </a:p>
      </dgm:t>
    </dgm:pt>
    <dgm:pt modelId="{BB35D3B9-32ED-9D4A-8E26-C4C2AE44546C}" type="pres">
      <dgm:prSet presAssocID="{0A6C493C-8CA6-9648-A4AC-86A0023864DC}" presName="compNode" presStyleCnt="0"/>
      <dgm:spPr/>
      <dgm:t>
        <a:bodyPr/>
        <a:lstStyle/>
        <a:p>
          <a:endParaRPr lang="es-ES"/>
        </a:p>
      </dgm:t>
    </dgm:pt>
    <dgm:pt modelId="{0BAA92E7-E2E3-3A4B-8CB2-B598F52E0EF7}" type="pres">
      <dgm:prSet presAssocID="{0A6C493C-8CA6-9648-A4AC-86A0023864DC}" presName="aNode" presStyleLbl="bgShp" presStyleIdx="1" presStyleCnt="3"/>
      <dgm:spPr/>
      <dgm:t>
        <a:bodyPr/>
        <a:lstStyle/>
        <a:p>
          <a:endParaRPr lang="en-US"/>
        </a:p>
      </dgm:t>
    </dgm:pt>
    <dgm:pt modelId="{BEEE029E-8F04-5F42-AD5E-9248B49E6C59}" type="pres">
      <dgm:prSet presAssocID="{0A6C493C-8CA6-9648-A4AC-86A0023864DC}" presName="textNode" presStyleLbl="bgShp" presStyleIdx="1" presStyleCnt="3"/>
      <dgm:spPr/>
      <dgm:t>
        <a:bodyPr/>
        <a:lstStyle/>
        <a:p>
          <a:endParaRPr lang="en-US"/>
        </a:p>
      </dgm:t>
    </dgm:pt>
    <dgm:pt modelId="{846108F6-DDC4-B041-90C1-A5148CA9C4BA}" type="pres">
      <dgm:prSet presAssocID="{0A6C493C-8CA6-9648-A4AC-86A0023864DC}" presName="compChildNode" presStyleCnt="0"/>
      <dgm:spPr/>
      <dgm:t>
        <a:bodyPr/>
        <a:lstStyle/>
        <a:p>
          <a:endParaRPr lang="es-ES"/>
        </a:p>
      </dgm:t>
    </dgm:pt>
    <dgm:pt modelId="{C491C8F2-4CCF-6340-BE6A-7E0261C13E52}" type="pres">
      <dgm:prSet presAssocID="{0A6C493C-8CA6-9648-A4AC-86A0023864DC}" presName="theInnerList" presStyleCnt="0"/>
      <dgm:spPr/>
      <dgm:t>
        <a:bodyPr/>
        <a:lstStyle/>
        <a:p>
          <a:endParaRPr lang="es-ES"/>
        </a:p>
      </dgm:t>
    </dgm:pt>
    <dgm:pt modelId="{F1F72FC2-43EA-994D-9F3B-9C3C740F5BA9}" type="pres">
      <dgm:prSet presAssocID="{969B4C5D-627E-A449-BE92-C463D5E6A0D9}" presName="childNode" presStyleLbl="node1" presStyleIdx="2" presStyleCnt="6">
        <dgm:presLayoutVars>
          <dgm:bulletEnabled val="1"/>
        </dgm:presLayoutVars>
      </dgm:prSet>
      <dgm:spPr/>
      <dgm:t>
        <a:bodyPr/>
        <a:lstStyle/>
        <a:p>
          <a:endParaRPr lang="es-ES"/>
        </a:p>
      </dgm:t>
    </dgm:pt>
    <dgm:pt modelId="{CCEF1731-D671-6048-A17B-4D57D591B92A}" type="pres">
      <dgm:prSet presAssocID="{969B4C5D-627E-A449-BE92-C463D5E6A0D9}" presName="aSpace2" presStyleCnt="0"/>
      <dgm:spPr/>
      <dgm:t>
        <a:bodyPr/>
        <a:lstStyle/>
        <a:p>
          <a:endParaRPr lang="es-ES"/>
        </a:p>
      </dgm:t>
    </dgm:pt>
    <dgm:pt modelId="{7C82BCB9-8243-DE4A-AB15-3E6935B5E0A4}" type="pres">
      <dgm:prSet presAssocID="{5063B96F-F104-754C-9635-BD274AB28B11}" presName="childNode" presStyleLbl="node1" presStyleIdx="3" presStyleCnt="6">
        <dgm:presLayoutVars>
          <dgm:bulletEnabled val="1"/>
        </dgm:presLayoutVars>
      </dgm:prSet>
      <dgm:spPr/>
      <dgm:t>
        <a:bodyPr/>
        <a:lstStyle/>
        <a:p>
          <a:endParaRPr lang="es-ES"/>
        </a:p>
      </dgm:t>
    </dgm:pt>
    <dgm:pt modelId="{A7BF0B5E-BB34-8648-8AC2-E49FEB443FC7}" type="pres">
      <dgm:prSet presAssocID="{0A6C493C-8CA6-9648-A4AC-86A0023864DC}" presName="aSpace" presStyleCnt="0"/>
      <dgm:spPr/>
      <dgm:t>
        <a:bodyPr/>
        <a:lstStyle/>
        <a:p>
          <a:endParaRPr lang="es-ES"/>
        </a:p>
      </dgm:t>
    </dgm:pt>
    <dgm:pt modelId="{D3F45907-BBD7-BA45-994F-214FCD9CAB54}" type="pres">
      <dgm:prSet presAssocID="{7202108A-49ED-CF41-BB58-DFFC4E31359B}" presName="compNode" presStyleCnt="0"/>
      <dgm:spPr/>
      <dgm:t>
        <a:bodyPr/>
        <a:lstStyle/>
        <a:p>
          <a:endParaRPr lang="es-ES"/>
        </a:p>
      </dgm:t>
    </dgm:pt>
    <dgm:pt modelId="{6427A3C3-381F-C347-876F-31621A578C47}" type="pres">
      <dgm:prSet presAssocID="{7202108A-49ED-CF41-BB58-DFFC4E31359B}" presName="aNode" presStyleLbl="bgShp" presStyleIdx="2" presStyleCnt="3"/>
      <dgm:spPr/>
      <dgm:t>
        <a:bodyPr/>
        <a:lstStyle/>
        <a:p>
          <a:endParaRPr lang="es-ES"/>
        </a:p>
      </dgm:t>
    </dgm:pt>
    <dgm:pt modelId="{CD78D487-979B-914E-815F-84BD08057AC5}" type="pres">
      <dgm:prSet presAssocID="{7202108A-49ED-CF41-BB58-DFFC4E31359B}" presName="textNode" presStyleLbl="bgShp" presStyleIdx="2" presStyleCnt="3"/>
      <dgm:spPr/>
      <dgm:t>
        <a:bodyPr/>
        <a:lstStyle/>
        <a:p>
          <a:endParaRPr lang="es-ES"/>
        </a:p>
      </dgm:t>
    </dgm:pt>
    <dgm:pt modelId="{DC8C615D-BDA1-AD4A-B280-5693B1015FAD}" type="pres">
      <dgm:prSet presAssocID="{7202108A-49ED-CF41-BB58-DFFC4E31359B}" presName="compChildNode" presStyleCnt="0"/>
      <dgm:spPr/>
      <dgm:t>
        <a:bodyPr/>
        <a:lstStyle/>
        <a:p>
          <a:endParaRPr lang="es-ES"/>
        </a:p>
      </dgm:t>
    </dgm:pt>
    <dgm:pt modelId="{F3C95707-F331-DF47-A53A-82EAB9CE1022}" type="pres">
      <dgm:prSet presAssocID="{7202108A-49ED-CF41-BB58-DFFC4E31359B}" presName="theInnerList" presStyleCnt="0"/>
      <dgm:spPr/>
      <dgm:t>
        <a:bodyPr/>
        <a:lstStyle/>
        <a:p>
          <a:endParaRPr lang="es-ES"/>
        </a:p>
      </dgm:t>
    </dgm:pt>
    <dgm:pt modelId="{0802FC96-8DF6-5242-881C-E7D33FD077C7}" type="pres">
      <dgm:prSet presAssocID="{CC2C848A-A688-7E49-937E-2674EAAF53CF}" presName="childNode" presStyleLbl="node1" presStyleIdx="4" presStyleCnt="6">
        <dgm:presLayoutVars>
          <dgm:bulletEnabled val="1"/>
        </dgm:presLayoutVars>
      </dgm:prSet>
      <dgm:spPr/>
      <dgm:t>
        <a:bodyPr/>
        <a:lstStyle/>
        <a:p>
          <a:endParaRPr lang="es-ES"/>
        </a:p>
      </dgm:t>
    </dgm:pt>
    <dgm:pt modelId="{87747BE5-985D-0247-9835-E82247B416E2}" type="pres">
      <dgm:prSet presAssocID="{CC2C848A-A688-7E49-937E-2674EAAF53CF}" presName="aSpace2" presStyleCnt="0"/>
      <dgm:spPr/>
      <dgm:t>
        <a:bodyPr/>
        <a:lstStyle/>
        <a:p>
          <a:endParaRPr lang="es-ES"/>
        </a:p>
      </dgm:t>
    </dgm:pt>
    <dgm:pt modelId="{F69A0059-BB9C-FF4D-808C-237CAF840186}" type="pres">
      <dgm:prSet presAssocID="{5B79EB15-59CD-5B40-8AD9-8D8B93529E7B}" presName="childNode" presStyleLbl="node1" presStyleIdx="5" presStyleCnt="6">
        <dgm:presLayoutVars>
          <dgm:bulletEnabled val="1"/>
        </dgm:presLayoutVars>
      </dgm:prSet>
      <dgm:spPr/>
      <dgm:t>
        <a:bodyPr/>
        <a:lstStyle/>
        <a:p>
          <a:endParaRPr lang="es-ES"/>
        </a:p>
      </dgm:t>
    </dgm:pt>
  </dgm:ptLst>
  <dgm:cxnLst>
    <dgm:cxn modelId="{4559C644-F0AA-0149-9A6A-B6E0F5D01980}" srcId="{7202108A-49ED-CF41-BB58-DFFC4E31359B}" destId="{CC2C848A-A688-7E49-937E-2674EAAF53CF}" srcOrd="0" destOrd="0" parTransId="{F0809F12-A3A2-5B42-A59E-A61586D05674}" sibTransId="{BC043AC2-31AA-904D-B450-7A94BCB86C27}"/>
    <dgm:cxn modelId="{1C572FD7-5A0C-A945-9188-0910DB3ECF9A}" srcId="{0A6C493C-8CA6-9648-A4AC-86A0023864DC}" destId="{5063B96F-F104-754C-9635-BD274AB28B11}" srcOrd="1" destOrd="0" parTransId="{954B686F-3644-5E46-BF03-3C2CCBE91E6D}" sibTransId="{9964708D-26F9-D44C-AC84-DE4F47C76425}"/>
    <dgm:cxn modelId="{B9CF2B53-C11D-D547-B809-9E65D8B7E4DC}" srcId="{7CB36E49-668B-0C43-AA88-80B0FC2804C0}" destId="{F9A46E87-0223-B14F-989C-A2AD1002E9FE}" srcOrd="0" destOrd="0" parTransId="{4D305CA3-8807-A34B-83D6-5E6E2A887D72}" sibTransId="{CD42143F-6DE5-854B-8CEC-2A812D4C7EAA}"/>
    <dgm:cxn modelId="{E00FE393-6E74-3347-8EEE-F8FF4B4CD5C0}" type="presOf" srcId="{7CB36E49-668B-0C43-AA88-80B0FC2804C0}" destId="{F64BEC64-9B24-1945-9868-A60208682743}" srcOrd="1" destOrd="0" presId="urn:microsoft.com/office/officeart/2005/8/layout/lProcess2"/>
    <dgm:cxn modelId="{727A13F2-355E-5C44-8B10-484ECD2C3B22}" srcId="{DF721E7A-9128-4E40-BD58-B67B09270EE1}" destId="{7CB36E49-668B-0C43-AA88-80B0FC2804C0}" srcOrd="0" destOrd="0" parTransId="{D88AD6AE-176C-7244-B5BA-3D5A920D418D}" sibTransId="{388F33EE-D85C-F143-8B37-CE6E1F0BCDCA}"/>
    <dgm:cxn modelId="{426EFC94-E66C-494F-9496-0C8C614B9873}" type="presOf" srcId="{F9A46E87-0223-B14F-989C-A2AD1002E9FE}" destId="{408A54FB-3C2E-034E-87A3-DCA6E701912B}" srcOrd="0" destOrd="0" presId="urn:microsoft.com/office/officeart/2005/8/layout/lProcess2"/>
    <dgm:cxn modelId="{095A1AF5-EB7C-5B42-918E-4210F72CE47D}" type="presOf" srcId="{CC2C848A-A688-7E49-937E-2674EAAF53CF}" destId="{0802FC96-8DF6-5242-881C-E7D33FD077C7}" srcOrd="0" destOrd="0" presId="urn:microsoft.com/office/officeart/2005/8/layout/lProcess2"/>
    <dgm:cxn modelId="{4F7E01DA-02C0-AD46-B821-652656AC7FAE}" type="presOf" srcId="{7CB36E49-668B-0C43-AA88-80B0FC2804C0}" destId="{AF1598E5-6EDC-164E-99EF-56F1998C07DF}" srcOrd="0" destOrd="0" presId="urn:microsoft.com/office/officeart/2005/8/layout/lProcess2"/>
    <dgm:cxn modelId="{6A36963B-C2D8-4849-9A6A-05130FCEDBD8}" type="presOf" srcId="{0A6C493C-8CA6-9648-A4AC-86A0023864DC}" destId="{0BAA92E7-E2E3-3A4B-8CB2-B598F52E0EF7}" srcOrd="0" destOrd="0" presId="urn:microsoft.com/office/officeart/2005/8/layout/lProcess2"/>
    <dgm:cxn modelId="{69376487-79B7-BE46-9EBB-1A59ACF63AA2}" srcId="{7CB36E49-668B-0C43-AA88-80B0FC2804C0}" destId="{FC8C9899-16AC-BE40-9EEB-44656828C017}" srcOrd="1" destOrd="0" parTransId="{3EDB23F8-587E-1646-9DBD-F45019F53035}" sibTransId="{69696CF5-4EB0-EE47-B7F8-99CE48849E05}"/>
    <dgm:cxn modelId="{800EB69D-B739-3940-BCD1-CC3C0E85D9D0}" type="presOf" srcId="{5B79EB15-59CD-5B40-8AD9-8D8B93529E7B}" destId="{F69A0059-BB9C-FF4D-808C-237CAF840186}" srcOrd="0" destOrd="0" presId="urn:microsoft.com/office/officeart/2005/8/layout/lProcess2"/>
    <dgm:cxn modelId="{B66BC66A-5057-B84C-8A8A-681230A05D61}" type="presOf" srcId="{969B4C5D-627E-A449-BE92-C463D5E6A0D9}" destId="{F1F72FC2-43EA-994D-9F3B-9C3C740F5BA9}" srcOrd="0" destOrd="0" presId="urn:microsoft.com/office/officeart/2005/8/layout/lProcess2"/>
    <dgm:cxn modelId="{A1229490-24B1-F04C-89C8-2D3BBF26EA34}" srcId="{DF721E7A-9128-4E40-BD58-B67B09270EE1}" destId="{0A6C493C-8CA6-9648-A4AC-86A0023864DC}" srcOrd="1" destOrd="0" parTransId="{A09FDB9C-4C05-8C4A-A544-6E4F29EA312B}" sibTransId="{E3F5B102-7FE7-A248-914B-F546BF302651}"/>
    <dgm:cxn modelId="{3C36464A-5FBC-2E49-854C-4B7C1F72A5FF}" type="presOf" srcId="{5063B96F-F104-754C-9635-BD274AB28B11}" destId="{7C82BCB9-8243-DE4A-AB15-3E6935B5E0A4}" srcOrd="0" destOrd="0" presId="urn:microsoft.com/office/officeart/2005/8/layout/lProcess2"/>
    <dgm:cxn modelId="{7AC8CD68-7ED5-E449-A369-1D67D6B881AB}" srcId="{0A6C493C-8CA6-9648-A4AC-86A0023864DC}" destId="{969B4C5D-627E-A449-BE92-C463D5E6A0D9}" srcOrd="0" destOrd="0" parTransId="{5A05EB76-30C8-DE48-86E5-D939371EDC73}" sibTransId="{65282335-966E-EF42-A970-0B5D2E788880}"/>
    <dgm:cxn modelId="{2B323564-FAEC-0446-865E-203C4A2D495D}" srcId="{DF721E7A-9128-4E40-BD58-B67B09270EE1}" destId="{7202108A-49ED-CF41-BB58-DFFC4E31359B}" srcOrd="2" destOrd="0" parTransId="{717525B1-B817-6D4E-8310-6A1C337B1BC7}" sibTransId="{3F669BC5-6C51-B345-BDD3-FCBBACD2B9F1}"/>
    <dgm:cxn modelId="{F17E1CBA-FB9F-9842-A204-69AA9AE51D61}" type="presOf" srcId="{7202108A-49ED-CF41-BB58-DFFC4E31359B}" destId="{CD78D487-979B-914E-815F-84BD08057AC5}" srcOrd="1" destOrd="0" presId="urn:microsoft.com/office/officeart/2005/8/layout/lProcess2"/>
    <dgm:cxn modelId="{A30EB2E7-B915-0A4C-ABD2-0CD1EB113472}" type="presOf" srcId="{0A6C493C-8CA6-9648-A4AC-86A0023864DC}" destId="{BEEE029E-8F04-5F42-AD5E-9248B49E6C59}" srcOrd="1" destOrd="0" presId="urn:microsoft.com/office/officeart/2005/8/layout/lProcess2"/>
    <dgm:cxn modelId="{D4913BC8-10B8-104D-8AD8-E10E9626513A}" type="presOf" srcId="{FC8C9899-16AC-BE40-9EEB-44656828C017}" destId="{B2249DD0-F12A-734A-A332-288FD632F39F}" srcOrd="0" destOrd="0" presId="urn:microsoft.com/office/officeart/2005/8/layout/lProcess2"/>
    <dgm:cxn modelId="{87EF4532-F638-7549-B6AA-EC87291E1026}" type="presOf" srcId="{DF721E7A-9128-4E40-BD58-B67B09270EE1}" destId="{D0D534EE-298B-B746-8C0A-233543A50D87}" srcOrd="0" destOrd="0" presId="urn:microsoft.com/office/officeart/2005/8/layout/lProcess2"/>
    <dgm:cxn modelId="{17F852D7-03FA-414D-B3FD-9741A13D712E}" srcId="{7202108A-49ED-CF41-BB58-DFFC4E31359B}" destId="{5B79EB15-59CD-5B40-8AD9-8D8B93529E7B}" srcOrd="1" destOrd="0" parTransId="{C697C201-28EC-F841-BE81-37591534000E}" sibTransId="{15ECBBE1-D268-C34A-8C1A-EC0A09F668E9}"/>
    <dgm:cxn modelId="{23A34FBD-931E-A741-B7CE-043DE462B1CE}" type="presOf" srcId="{7202108A-49ED-CF41-BB58-DFFC4E31359B}" destId="{6427A3C3-381F-C347-876F-31621A578C47}" srcOrd="0" destOrd="0" presId="urn:microsoft.com/office/officeart/2005/8/layout/lProcess2"/>
    <dgm:cxn modelId="{D1D0617E-0B7D-C94B-83F8-B295B8383F2E}" type="presParOf" srcId="{D0D534EE-298B-B746-8C0A-233543A50D87}" destId="{81C63097-8731-EC40-B429-E6A35AD3AC40}" srcOrd="0" destOrd="0" presId="urn:microsoft.com/office/officeart/2005/8/layout/lProcess2"/>
    <dgm:cxn modelId="{40011F4D-0488-9C4D-B429-CF7044DAD369}" type="presParOf" srcId="{81C63097-8731-EC40-B429-E6A35AD3AC40}" destId="{AF1598E5-6EDC-164E-99EF-56F1998C07DF}" srcOrd="0" destOrd="0" presId="urn:microsoft.com/office/officeart/2005/8/layout/lProcess2"/>
    <dgm:cxn modelId="{15D26840-25C7-9E4B-81BF-FC98A76A7EC8}" type="presParOf" srcId="{81C63097-8731-EC40-B429-E6A35AD3AC40}" destId="{F64BEC64-9B24-1945-9868-A60208682743}" srcOrd="1" destOrd="0" presId="urn:microsoft.com/office/officeart/2005/8/layout/lProcess2"/>
    <dgm:cxn modelId="{1A56430E-B1E6-584D-AF6C-DE6E76A2D088}" type="presParOf" srcId="{81C63097-8731-EC40-B429-E6A35AD3AC40}" destId="{5C73BD59-9BD3-BE4C-8AF3-7761B9645CD6}" srcOrd="2" destOrd="0" presId="urn:microsoft.com/office/officeart/2005/8/layout/lProcess2"/>
    <dgm:cxn modelId="{E87903C6-5238-3249-9765-143A7EB55C24}" type="presParOf" srcId="{5C73BD59-9BD3-BE4C-8AF3-7761B9645CD6}" destId="{44B34FD0-24D3-0841-996A-5EBA5E073B54}" srcOrd="0" destOrd="0" presId="urn:microsoft.com/office/officeart/2005/8/layout/lProcess2"/>
    <dgm:cxn modelId="{E012EEFA-9301-974C-90F7-D595B896010C}" type="presParOf" srcId="{44B34FD0-24D3-0841-996A-5EBA5E073B54}" destId="{408A54FB-3C2E-034E-87A3-DCA6E701912B}" srcOrd="0" destOrd="0" presId="urn:microsoft.com/office/officeart/2005/8/layout/lProcess2"/>
    <dgm:cxn modelId="{E74CF01A-0599-7845-8EC5-1DB8382F1E8A}" type="presParOf" srcId="{44B34FD0-24D3-0841-996A-5EBA5E073B54}" destId="{9328D996-C679-C04E-BA22-B54053066FB3}" srcOrd="1" destOrd="0" presId="urn:microsoft.com/office/officeart/2005/8/layout/lProcess2"/>
    <dgm:cxn modelId="{1B896715-A60E-E940-93FD-6D42C5F85E15}" type="presParOf" srcId="{44B34FD0-24D3-0841-996A-5EBA5E073B54}" destId="{B2249DD0-F12A-734A-A332-288FD632F39F}" srcOrd="2" destOrd="0" presId="urn:microsoft.com/office/officeart/2005/8/layout/lProcess2"/>
    <dgm:cxn modelId="{862B2014-EB35-B842-A432-0F07F9922D57}" type="presParOf" srcId="{D0D534EE-298B-B746-8C0A-233543A50D87}" destId="{9CE8028A-3300-2641-A299-858CB3CF954E}" srcOrd="1" destOrd="0" presId="urn:microsoft.com/office/officeart/2005/8/layout/lProcess2"/>
    <dgm:cxn modelId="{5C8CA838-D9BD-A643-849C-63C687FF1AD4}" type="presParOf" srcId="{D0D534EE-298B-B746-8C0A-233543A50D87}" destId="{BB35D3B9-32ED-9D4A-8E26-C4C2AE44546C}" srcOrd="2" destOrd="0" presId="urn:microsoft.com/office/officeart/2005/8/layout/lProcess2"/>
    <dgm:cxn modelId="{400449D6-00D9-B148-B1BD-FB8359A8E9FE}" type="presParOf" srcId="{BB35D3B9-32ED-9D4A-8E26-C4C2AE44546C}" destId="{0BAA92E7-E2E3-3A4B-8CB2-B598F52E0EF7}" srcOrd="0" destOrd="0" presId="urn:microsoft.com/office/officeart/2005/8/layout/lProcess2"/>
    <dgm:cxn modelId="{00DF5B18-67FC-9C4F-9B87-8F5420BE111C}" type="presParOf" srcId="{BB35D3B9-32ED-9D4A-8E26-C4C2AE44546C}" destId="{BEEE029E-8F04-5F42-AD5E-9248B49E6C59}" srcOrd="1" destOrd="0" presId="urn:microsoft.com/office/officeart/2005/8/layout/lProcess2"/>
    <dgm:cxn modelId="{533E6AE8-DFC9-724F-9A48-89ACD430F125}" type="presParOf" srcId="{BB35D3B9-32ED-9D4A-8E26-C4C2AE44546C}" destId="{846108F6-DDC4-B041-90C1-A5148CA9C4BA}" srcOrd="2" destOrd="0" presId="urn:microsoft.com/office/officeart/2005/8/layout/lProcess2"/>
    <dgm:cxn modelId="{CE69C323-8A9B-2942-A092-1298D9D91EBC}" type="presParOf" srcId="{846108F6-DDC4-B041-90C1-A5148CA9C4BA}" destId="{C491C8F2-4CCF-6340-BE6A-7E0261C13E52}" srcOrd="0" destOrd="0" presId="urn:microsoft.com/office/officeart/2005/8/layout/lProcess2"/>
    <dgm:cxn modelId="{A84236A4-8C52-9943-A3C3-779796807E1A}" type="presParOf" srcId="{C491C8F2-4CCF-6340-BE6A-7E0261C13E52}" destId="{F1F72FC2-43EA-994D-9F3B-9C3C740F5BA9}" srcOrd="0" destOrd="0" presId="urn:microsoft.com/office/officeart/2005/8/layout/lProcess2"/>
    <dgm:cxn modelId="{CEAA72F8-8B2F-4248-B101-F88352CC4B21}" type="presParOf" srcId="{C491C8F2-4CCF-6340-BE6A-7E0261C13E52}" destId="{CCEF1731-D671-6048-A17B-4D57D591B92A}" srcOrd="1" destOrd="0" presId="urn:microsoft.com/office/officeart/2005/8/layout/lProcess2"/>
    <dgm:cxn modelId="{5113E399-868B-A34C-B0A1-84F1B67CBE91}" type="presParOf" srcId="{C491C8F2-4CCF-6340-BE6A-7E0261C13E52}" destId="{7C82BCB9-8243-DE4A-AB15-3E6935B5E0A4}" srcOrd="2" destOrd="0" presId="urn:microsoft.com/office/officeart/2005/8/layout/lProcess2"/>
    <dgm:cxn modelId="{67D39ED0-6F94-E443-B269-15EE1F35D0E2}" type="presParOf" srcId="{D0D534EE-298B-B746-8C0A-233543A50D87}" destId="{A7BF0B5E-BB34-8648-8AC2-E49FEB443FC7}" srcOrd="3" destOrd="0" presId="urn:microsoft.com/office/officeart/2005/8/layout/lProcess2"/>
    <dgm:cxn modelId="{44667DA5-A341-A842-B207-EE5608FF916F}" type="presParOf" srcId="{D0D534EE-298B-B746-8C0A-233543A50D87}" destId="{D3F45907-BBD7-BA45-994F-214FCD9CAB54}" srcOrd="4" destOrd="0" presId="urn:microsoft.com/office/officeart/2005/8/layout/lProcess2"/>
    <dgm:cxn modelId="{C1D0A8FE-816B-6F47-8453-02307CDD34DD}" type="presParOf" srcId="{D3F45907-BBD7-BA45-994F-214FCD9CAB54}" destId="{6427A3C3-381F-C347-876F-31621A578C47}" srcOrd="0" destOrd="0" presId="urn:microsoft.com/office/officeart/2005/8/layout/lProcess2"/>
    <dgm:cxn modelId="{57DAC430-37A8-E543-BAD2-1F585EF7C89E}" type="presParOf" srcId="{D3F45907-BBD7-BA45-994F-214FCD9CAB54}" destId="{CD78D487-979B-914E-815F-84BD08057AC5}" srcOrd="1" destOrd="0" presId="urn:microsoft.com/office/officeart/2005/8/layout/lProcess2"/>
    <dgm:cxn modelId="{2DF8E742-F001-0749-AFF0-689F038EDF35}" type="presParOf" srcId="{D3F45907-BBD7-BA45-994F-214FCD9CAB54}" destId="{DC8C615D-BDA1-AD4A-B280-5693B1015FAD}" srcOrd="2" destOrd="0" presId="urn:microsoft.com/office/officeart/2005/8/layout/lProcess2"/>
    <dgm:cxn modelId="{449076D7-9776-684D-8A59-562DDC8CF6D4}" type="presParOf" srcId="{DC8C615D-BDA1-AD4A-B280-5693B1015FAD}" destId="{F3C95707-F331-DF47-A53A-82EAB9CE1022}" srcOrd="0" destOrd="0" presId="urn:microsoft.com/office/officeart/2005/8/layout/lProcess2"/>
    <dgm:cxn modelId="{368313FE-BC55-5246-AE65-E8EB054164E5}" type="presParOf" srcId="{F3C95707-F331-DF47-A53A-82EAB9CE1022}" destId="{0802FC96-8DF6-5242-881C-E7D33FD077C7}" srcOrd="0" destOrd="0" presId="urn:microsoft.com/office/officeart/2005/8/layout/lProcess2"/>
    <dgm:cxn modelId="{480DFD74-EDBA-184A-88F4-BA534966C092}" type="presParOf" srcId="{F3C95707-F331-DF47-A53A-82EAB9CE1022}" destId="{87747BE5-985D-0247-9835-E82247B416E2}" srcOrd="1" destOrd="0" presId="urn:microsoft.com/office/officeart/2005/8/layout/lProcess2"/>
    <dgm:cxn modelId="{74FFC0BB-D55B-B849-9A0A-D3BD947C8FF1}" type="presParOf" srcId="{F3C95707-F331-DF47-A53A-82EAB9CE1022}" destId="{F69A0059-BB9C-FF4D-808C-237CAF840186}" srcOrd="2"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F721E7A-9128-4E40-BD58-B67B09270EE1}" type="doc">
      <dgm:prSet loTypeId="urn:microsoft.com/office/officeart/2005/8/layout/lProcess2" loCatId="" qsTypeId="urn:microsoft.com/office/officeart/2005/8/quickstyle/simple4" qsCatId="simple" csTypeId="urn:microsoft.com/office/officeart/2005/8/colors/accent1_2" csCatId="accent1" phldr="1"/>
      <dgm:spPr/>
      <dgm:t>
        <a:bodyPr/>
        <a:lstStyle/>
        <a:p>
          <a:endParaRPr lang="en-US"/>
        </a:p>
      </dgm:t>
    </dgm:pt>
    <dgm:pt modelId="{7CB36E49-668B-0C43-AA88-80B0FC2804C0}">
      <dgm:prSet phldrT="[Text]"/>
      <dgm:spPr>
        <a:solidFill>
          <a:schemeClr val="accent1">
            <a:tint val="40000"/>
            <a:hueOff val="0"/>
            <a:satOff val="0"/>
            <a:lumOff val="0"/>
            <a:alpha val="70000"/>
          </a:schemeClr>
        </a:solidFill>
      </dgm:spPr>
      <dgm:t>
        <a:bodyPr/>
        <a:lstStyle/>
        <a:p>
          <a:r>
            <a:rPr lang="en-US" noProof="0" dirty="0" smtClean="0"/>
            <a:t>Frustration</a:t>
          </a:r>
          <a:endParaRPr lang="en-US" noProof="0" dirty="0"/>
        </a:p>
      </dgm:t>
    </dgm:pt>
    <dgm:pt modelId="{D88AD6AE-176C-7244-B5BA-3D5A920D418D}" type="parTrans" cxnId="{727A13F2-355E-5C44-8B10-484ECD2C3B22}">
      <dgm:prSet/>
      <dgm:spPr/>
      <dgm:t>
        <a:bodyPr/>
        <a:lstStyle/>
        <a:p>
          <a:endParaRPr lang="en-US"/>
        </a:p>
      </dgm:t>
    </dgm:pt>
    <dgm:pt modelId="{388F33EE-D85C-F143-8B37-CE6E1F0BCDCA}" type="sibTrans" cxnId="{727A13F2-355E-5C44-8B10-484ECD2C3B22}">
      <dgm:prSet/>
      <dgm:spPr/>
      <dgm:t>
        <a:bodyPr/>
        <a:lstStyle/>
        <a:p>
          <a:endParaRPr lang="en-US"/>
        </a:p>
      </dgm:t>
    </dgm:pt>
    <dgm:pt modelId="{F9A46E87-0223-B14F-989C-A2AD1002E9FE}">
      <dgm:prSet phldrT="[Text]"/>
      <dgm:spPr/>
      <dgm:t>
        <a:bodyPr/>
        <a:lstStyle/>
        <a:p>
          <a:r>
            <a:rPr lang="fr-FR" noProof="0" dirty="0" smtClean="0"/>
            <a:t>Ingratitude</a:t>
          </a:r>
          <a:endParaRPr lang="fr-FR" noProof="0" dirty="0"/>
        </a:p>
      </dgm:t>
    </dgm:pt>
    <dgm:pt modelId="{4D305CA3-8807-A34B-83D6-5E6E2A887D72}" type="parTrans" cxnId="{B9CF2B53-C11D-D547-B809-9E65D8B7E4DC}">
      <dgm:prSet/>
      <dgm:spPr/>
      <dgm:t>
        <a:bodyPr/>
        <a:lstStyle/>
        <a:p>
          <a:endParaRPr lang="en-US"/>
        </a:p>
      </dgm:t>
    </dgm:pt>
    <dgm:pt modelId="{CD42143F-6DE5-854B-8CEC-2A812D4C7EAA}" type="sibTrans" cxnId="{B9CF2B53-C11D-D547-B809-9E65D8B7E4DC}">
      <dgm:prSet/>
      <dgm:spPr/>
      <dgm:t>
        <a:bodyPr/>
        <a:lstStyle/>
        <a:p>
          <a:endParaRPr lang="en-US"/>
        </a:p>
      </dgm:t>
    </dgm:pt>
    <dgm:pt modelId="{FC8C9899-16AC-BE40-9EEB-44656828C017}">
      <dgm:prSet phldrT="[Text]"/>
      <dgm:spPr/>
      <dgm:t>
        <a:bodyPr/>
        <a:lstStyle/>
        <a:p>
          <a:r>
            <a:rPr lang="fr-FR" noProof="0" dirty="0" smtClean="0"/>
            <a:t>Impiété</a:t>
          </a:r>
          <a:endParaRPr lang="fr-FR" noProof="0" dirty="0"/>
        </a:p>
      </dgm:t>
    </dgm:pt>
    <dgm:pt modelId="{3EDB23F8-587E-1646-9DBD-F45019F53035}" type="parTrans" cxnId="{69376487-79B7-BE46-9EBB-1A59ACF63AA2}">
      <dgm:prSet/>
      <dgm:spPr/>
      <dgm:t>
        <a:bodyPr/>
        <a:lstStyle/>
        <a:p>
          <a:endParaRPr lang="en-US"/>
        </a:p>
      </dgm:t>
    </dgm:pt>
    <dgm:pt modelId="{69696CF5-4EB0-EE47-B7F8-99CE48849E05}" type="sibTrans" cxnId="{69376487-79B7-BE46-9EBB-1A59ACF63AA2}">
      <dgm:prSet/>
      <dgm:spPr/>
      <dgm:t>
        <a:bodyPr/>
        <a:lstStyle/>
        <a:p>
          <a:endParaRPr lang="en-US"/>
        </a:p>
      </dgm:t>
    </dgm:pt>
    <dgm:pt modelId="{0A6C493C-8CA6-9648-A4AC-86A0023864DC}">
      <dgm:prSet phldrT="[Text]"/>
      <dgm:spPr>
        <a:solidFill>
          <a:schemeClr val="accent1">
            <a:tint val="40000"/>
            <a:hueOff val="0"/>
            <a:satOff val="0"/>
            <a:lumOff val="0"/>
            <a:alpha val="70000"/>
          </a:schemeClr>
        </a:solidFill>
      </dgm:spPr>
      <dgm:t>
        <a:bodyPr/>
        <a:lstStyle/>
        <a:p>
          <a:r>
            <a:rPr lang="fr-FR" noProof="0" dirty="0" smtClean="0"/>
            <a:t>Deshumanisation</a:t>
          </a:r>
          <a:endParaRPr lang="fr-FR" noProof="0" dirty="0"/>
        </a:p>
      </dgm:t>
    </dgm:pt>
    <dgm:pt modelId="{A09FDB9C-4C05-8C4A-A544-6E4F29EA312B}" type="parTrans" cxnId="{A1229490-24B1-F04C-89C8-2D3BBF26EA34}">
      <dgm:prSet/>
      <dgm:spPr/>
      <dgm:t>
        <a:bodyPr/>
        <a:lstStyle/>
        <a:p>
          <a:endParaRPr lang="en-US"/>
        </a:p>
      </dgm:t>
    </dgm:pt>
    <dgm:pt modelId="{E3F5B102-7FE7-A248-914B-F546BF302651}" type="sibTrans" cxnId="{A1229490-24B1-F04C-89C8-2D3BBF26EA34}">
      <dgm:prSet/>
      <dgm:spPr/>
      <dgm:t>
        <a:bodyPr/>
        <a:lstStyle/>
        <a:p>
          <a:endParaRPr lang="en-US"/>
        </a:p>
      </dgm:t>
    </dgm:pt>
    <dgm:pt modelId="{969B4C5D-627E-A449-BE92-C463D5E6A0D9}">
      <dgm:prSet phldrT="[Text]"/>
      <dgm:spPr/>
      <dgm:t>
        <a:bodyPr/>
        <a:lstStyle/>
        <a:p>
          <a:r>
            <a:rPr lang="fr-FR" noProof="0" dirty="0" smtClean="0"/>
            <a:t>Insensibilité</a:t>
          </a:r>
          <a:endParaRPr lang="fr-FR" noProof="0" dirty="0"/>
        </a:p>
      </dgm:t>
    </dgm:pt>
    <dgm:pt modelId="{5A05EB76-30C8-DE48-86E5-D939371EDC73}" type="parTrans" cxnId="{7AC8CD68-7ED5-E449-A369-1D67D6B881AB}">
      <dgm:prSet/>
      <dgm:spPr/>
      <dgm:t>
        <a:bodyPr/>
        <a:lstStyle/>
        <a:p>
          <a:endParaRPr lang="en-US"/>
        </a:p>
      </dgm:t>
    </dgm:pt>
    <dgm:pt modelId="{65282335-966E-EF42-A970-0B5D2E788880}" type="sibTrans" cxnId="{7AC8CD68-7ED5-E449-A369-1D67D6B881AB}">
      <dgm:prSet/>
      <dgm:spPr/>
      <dgm:t>
        <a:bodyPr/>
        <a:lstStyle/>
        <a:p>
          <a:endParaRPr lang="en-US"/>
        </a:p>
      </dgm:t>
    </dgm:pt>
    <dgm:pt modelId="{5063B96F-F104-754C-9635-BD274AB28B11}">
      <dgm:prSet phldrT="[Text]"/>
      <dgm:spPr/>
      <dgm:t>
        <a:bodyPr/>
        <a:lstStyle/>
        <a:p>
          <a:r>
            <a:rPr lang="fr-FR" noProof="0" dirty="0" smtClean="0"/>
            <a:t>Manque d’amour</a:t>
          </a:r>
          <a:endParaRPr lang="fr-FR" noProof="0" dirty="0"/>
        </a:p>
      </dgm:t>
    </dgm:pt>
    <dgm:pt modelId="{954B686F-3644-5E46-BF03-3C2CCBE91E6D}" type="parTrans" cxnId="{1C572FD7-5A0C-A945-9188-0910DB3ECF9A}">
      <dgm:prSet/>
      <dgm:spPr/>
      <dgm:t>
        <a:bodyPr/>
        <a:lstStyle/>
        <a:p>
          <a:endParaRPr lang="en-US"/>
        </a:p>
      </dgm:t>
    </dgm:pt>
    <dgm:pt modelId="{9964708D-26F9-D44C-AC84-DE4F47C76425}" type="sibTrans" cxnId="{1C572FD7-5A0C-A945-9188-0910DB3ECF9A}">
      <dgm:prSet/>
      <dgm:spPr/>
      <dgm:t>
        <a:bodyPr/>
        <a:lstStyle/>
        <a:p>
          <a:endParaRPr lang="en-US"/>
        </a:p>
      </dgm:t>
    </dgm:pt>
    <dgm:pt modelId="{7202108A-49ED-CF41-BB58-DFFC4E31359B}">
      <dgm:prSet phldrT="[Text]"/>
      <dgm:spPr>
        <a:solidFill>
          <a:schemeClr val="accent1">
            <a:tint val="40000"/>
            <a:hueOff val="0"/>
            <a:satOff val="0"/>
            <a:lumOff val="0"/>
            <a:alpha val="70000"/>
          </a:schemeClr>
        </a:solidFill>
      </dgm:spPr>
      <dgm:t>
        <a:bodyPr/>
        <a:lstStyle/>
        <a:p>
          <a:r>
            <a:rPr lang="fr-FR" noProof="0" dirty="0" smtClean="0"/>
            <a:t>Pouvoir destructeur</a:t>
          </a:r>
          <a:endParaRPr lang="fr-FR" noProof="0" dirty="0"/>
        </a:p>
      </dgm:t>
    </dgm:pt>
    <dgm:pt modelId="{717525B1-B817-6D4E-8310-6A1C337B1BC7}" type="parTrans" cxnId="{2B323564-FAEC-0446-865E-203C4A2D495D}">
      <dgm:prSet/>
      <dgm:spPr/>
      <dgm:t>
        <a:bodyPr/>
        <a:lstStyle/>
        <a:p>
          <a:endParaRPr lang="en-US"/>
        </a:p>
      </dgm:t>
    </dgm:pt>
    <dgm:pt modelId="{3F669BC5-6C51-B345-BDD3-FCBBACD2B9F1}" type="sibTrans" cxnId="{2B323564-FAEC-0446-865E-203C4A2D495D}">
      <dgm:prSet/>
      <dgm:spPr/>
      <dgm:t>
        <a:bodyPr/>
        <a:lstStyle/>
        <a:p>
          <a:endParaRPr lang="en-US"/>
        </a:p>
      </dgm:t>
    </dgm:pt>
    <dgm:pt modelId="{CC2C848A-A688-7E49-937E-2674EAAF53CF}">
      <dgm:prSet phldrT="[Text]"/>
      <dgm:spPr/>
      <dgm:t>
        <a:bodyPr/>
        <a:lstStyle/>
        <a:p>
          <a:r>
            <a:rPr lang="fr-FR" noProof="0" dirty="0" smtClean="0"/>
            <a:t>Calomniateurs Licencieux</a:t>
          </a:r>
          <a:endParaRPr lang="fr-FR" noProof="0" dirty="0"/>
        </a:p>
      </dgm:t>
    </dgm:pt>
    <dgm:pt modelId="{F0809F12-A3A2-5B42-A59E-A61586D05674}" type="parTrans" cxnId="{4559C644-F0AA-0149-9A6A-B6E0F5D01980}">
      <dgm:prSet/>
      <dgm:spPr/>
      <dgm:t>
        <a:bodyPr/>
        <a:lstStyle/>
        <a:p>
          <a:endParaRPr lang="en-US"/>
        </a:p>
      </dgm:t>
    </dgm:pt>
    <dgm:pt modelId="{BC043AC2-31AA-904D-B450-7A94BCB86C27}" type="sibTrans" cxnId="{4559C644-F0AA-0149-9A6A-B6E0F5D01980}">
      <dgm:prSet/>
      <dgm:spPr/>
      <dgm:t>
        <a:bodyPr/>
        <a:lstStyle/>
        <a:p>
          <a:endParaRPr lang="en-US"/>
        </a:p>
      </dgm:t>
    </dgm:pt>
    <dgm:pt modelId="{5B79EB15-59CD-5B40-8AD9-8D8B93529E7B}">
      <dgm:prSet phldrT="[Text]"/>
      <dgm:spPr/>
      <dgm:t>
        <a:bodyPr/>
        <a:lstStyle/>
        <a:p>
          <a:r>
            <a:rPr lang="fr-FR" noProof="0" dirty="0" smtClean="0"/>
            <a:t>Brutaux</a:t>
          </a:r>
        </a:p>
        <a:p>
          <a:r>
            <a:rPr lang="fr-FR" dirty="0" smtClean="0"/>
            <a:t>Non-amateurs du bien</a:t>
          </a:r>
          <a:endParaRPr lang="fr-FR" noProof="0" dirty="0"/>
        </a:p>
      </dgm:t>
    </dgm:pt>
    <dgm:pt modelId="{C697C201-28EC-F841-BE81-37591534000E}" type="parTrans" cxnId="{17F852D7-03FA-414D-B3FD-9741A13D712E}">
      <dgm:prSet/>
      <dgm:spPr/>
      <dgm:t>
        <a:bodyPr/>
        <a:lstStyle/>
        <a:p>
          <a:endParaRPr lang="en-US"/>
        </a:p>
      </dgm:t>
    </dgm:pt>
    <dgm:pt modelId="{15ECBBE1-D268-C34A-8C1A-EC0A09F668E9}" type="sibTrans" cxnId="{17F852D7-03FA-414D-B3FD-9741A13D712E}">
      <dgm:prSet/>
      <dgm:spPr/>
      <dgm:t>
        <a:bodyPr/>
        <a:lstStyle/>
        <a:p>
          <a:endParaRPr lang="en-US"/>
        </a:p>
      </dgm:t>
    </dgm:pt>
    <dgm:pt modelId="{D0D534EE-298B-B746-8C0A-233543A50D87}" type="pres">
      <dgm:prSet presAssocID="{DF721E7A-9128-4E40-BD58-B67B09270EE1}" presName="theList" presStyleCnt="0">
        <dgm:presLayoutVars>
          <dgm:dir/>
          <dgm:animLvl val="lvl"/>
          <dgm:resizeHandles val="exact"/>
        </dgm:presLayoutVars>
      </dgm:prSet>
      <dgm:spPr/>
      <dgm:t>
        <a:bodyPr/>
        <a:lstStyle/>
        <a:p>
          <a:endParaRPr lang="es-ES"/>
        </a:p>
      </dgm:t>
    </dgm:pt>
    <dgm:pt modelId="{81C63097-8731-EC40-B429-E6A35AD3AC40}" type="pres">
      <dgm:prSet presAssocID="{7CB36E49-668B-0C43-AA88-80B0FC2804C0}" presName="compNode" presStyleCnt="0"/>
      <dgm:spPr/>
    </dgm:pt>
    <dgm:pt modelId="{AF1598E5-6EDC-164E-99EF-56F1998C07DF}" type="pres">
      <dgm:prSet presAssocID="{7CB36E49-668B-0C43-AA88-80B0FC2804C0}" presName="aNode" presStyleLbl="bgShp" presStyleIdx="0" presStyleCnt="3"/>
      <dgm:spPr/>
      <dgm:t>
        <a:bodyPr/>
        <a:lstStyle/>
        <a:p>
          <a:endParaRPr lang="es-ES"/>
        </a:p>
      </dgm:t>
    </dgm:pt>
    <dgm:pt modelId="{F64BEC64-9B24-1945-9868-A60208682743}" type="pres">
      <dgm:prSet presAssocID="{7CB36E49-668B-0C43-AA88-80B0FC2804C0}" presName="textNode" presStyleLbl="bgShp" presStyleIdx="0" presStyleCnt="3"/>
      <dgm:spPr/>
      <dgm:t>
        <a:bodyPr/>
        <a:lstStyle/>
        <a:p>
          <a:endParaRPr lang="es-ES"/>
        </a:p>
      </dgm:t>
    </dgm:pt>
    <dgm:pt modelId="{5C73BD59-9BD3-BE4C-8AF3-7761B9645CD6}" type="pres">
      <dgm:prSet presAssocID="{7CB36E49-668B-0C43-AA88-80B0FC2804C0}" presName="compChildNode" presStyleCnt="0"/>
      <dgm:spPr/>
    </dgm:pt>
    <dgm:pt modelId="{44B34FD0-24D3-0841-996A-5EBA5E073B54}" type="pres">
      <dgm:prSet presAssocID="{7CB36E49-668B-0C43-AA88-80B0FC2804C0}" presName="theInnerList" presStyleCnt="0"/>
      <dgm:spPr/>
    </dgm:pt>
    <dgm:pt modelId="{408A54FB-3C2E-034E-87A3-DCA6E701912B}" type="pres">
      <dgm:prSet presAssocID="{F9A46E87-0223-B14F-989C-A2AD1002E9FE}" presName="childNode" presStyleLbl="node1" presStyleIdx="0" presStyleCnt="6">
        <dgm:presLayoutVars>
          <dgm:bulletEnabled val="1"/>
        </dgm:presLayoutVars>
      </dgm:prSet>
      <dgm:spPr/>
      <dgm:t>
        <a:bodyPr/>
        <a:lstStyle/>
        <a:p>
          <a:endParaRPr lang="en-US"/>
        </a:p>
      </dgm:t>
    </dgm:pt>
    <dgm:pt modelId="{9328D996-C679-C04E-BA22-B54053066FB3}" type="pres">
      <dgm:prSet presAssocID="{F9A46E87-0223-B14F-989C-A2AD1002E9FE}" presName="aSpace2" presStyleCnt="0"/>
      <dgm:spPr/>
    </dgm:pt>
    <dgm:pt modelId="{B2249DD0-F12A-734A-A332-288FD632F39F}" type="pres">
      <dgm:prSet presAssocID="{FC8C9899-16AC-BE40-9EEB-44656828C017}" presName="childNode" presStyleLbl="node1" presStyleIdx="1" presStyleCnt="6">
        <dgm:presLayoutVars>
          <dgm:bulletEnabled val="1"/>
        </dgm:presLayoutVars>
      </dgm:prSet>
      <dgm:spPr/>
      <dgm:t>
        <a:bodyPr/>
        <a:lstStyle/>
        <a:p>
          <a:endParaRPr lang="es-ES"/>
        </a:p>
      </dgm:t>
    </dgm:pt>
    <dgm:pt modelId="{9CE8028A-3300-2641-A299-858CB3CF954E}" type="pres">
      <dgm:prSet presAssocID="{7CB36E49-668B-0C43-AA88-80B0FC2804C0}" presName="aSpace" presStyleCnt="0"/>
      <dgm:spPr/>
    </dgm:pt>
    <dgm:pt modelId="{BB35D3B9-32ED-9D4A-8E26-C4C2AE44546C}" type="pres">
      <dgm:prSet presAssocID="{0A6C493C-8CA6-9648-A4AC-86A0023864DC}" presName="compNode" presStyleCnt="0"/>
      <dgm:spPr/>
    </dgm:pt>
    <dgm:pt modelId="{0BAA92E7-E2E3-3A4B-8CB2-B598F52E0EF7}" type="pres">
      <dgm:prSet presAssocID="{0A6C493C-8CA6-9648-A4AC-86A0023864DC}" presName="aNode" presStyleLbl="bgShp" presStyleIdx="1" presStyleCnt="3"/>
      <dgm:spPr/>
      <dgm:t>
        <a:bodyPr/>
        <a:lstStyle/>
        <a:p>
          <a:endParaRPr lang="en-US"/>
        </a:p>
      </dgm:t>
    </dgm:pt>
    <dgm:pt modelId="{BEEE029E-8F04-5F42-AD5E-9248B49E6C59}" type="pres">
      <dgm:prSet presAssocID="{0A6C493C-8CA6-9648-A4AC-86A0023864DC}" presName="textNode" presStyleLbl="bgShp" presStyleIdx="1" presStyleCnt="3"/>
      <dgm:spPr/>
      <dgm:t>
        <a:bodyPr/>
        <a:lstStyle/>
        <a:p>
          <a:endParaRPr lang="en-US"/>
        </a:p>
      </dgm:t>
    </dgm:pt>
    <dgm:pt modelId="{846108F6-DDC4-B041-90C1-A5148CA9C4BA}" type="pres">
      <dgm:prSet presAssocID="{0A6C493C-8CA6-9648-A4AC-86A0023864DC}" presName="compChildNode" presStyleCnt="0"/>
      <dgm:spPr/>
    </dgm:pt>
    <dgm:pt modelId="{C491C8F2-4CCF-6340-BE6A-7E0261C13E52}" type="pres">
      <dgm:prSet presAssocID="{0A6C493C-8CA6-9648-A4AC-86A0023864DC}" presName="theInnerList" presStyleCnt="0"/>
      <dgm:spPr/>
    </dgm:pt>
    <dgm:pt modelId="{F1F72FC2-43EA-994D-9F3B-9C3C740F5BA9}" type="pres">
      <dgm:prSet presAssocID="{969B4C5D-627E-A449-BE92-C463D5E6A0D9}" presName="childNode" presStyleLbl="node1" presStyleIdx="2" presStyleCnt="6">
        <dgm:presLayoutVars>
          <dgm:bulletEnabled val="1"/>
        </dgm:presLayoutVars>
      </dgm:prSet>
      <dgm:spPr/>
      <dgm:t>
        <a:bodyPr/>
        <a:lstStyle/>
        <a:p>
          <a:endParaRPr lang="en-US"/>
        </a:p>
      </dgm:t>
    </dgm:pt>
    <dgm:pt modelId="{CCEF1731-D671-6048-A17B-4D57D591B92A}" type="pres">
      <dgm:prSet presAssocID="{969B4C5D-627E-A449-BE92-C463D5E6A0D9}" presName="aSpace2" presStyleCnt="0"/>
      <dgm:spPr/>
    </dgm:pt>
    <dgm:pt modelId="{7C82BCB9-8243-DE4A-AB15-3E6935B5E0A4}" type="pres">
      <dgm:prSet presAssocID="{5063B96F-F104-754C-9635-BD274AB28B11}" presName="childNode" presStyleLbl="node1" presStyleIdx="3" presStyleCnt="6">
        <dgm:presLayoutVars>
          <dgm:bulletEnabled val="1"/>
        </dgm:presLayoutVars>
      </dgm:prSet>
      <dgm:spPr/>
      <dgm:t>
        <a:bodyPr/>
        <a:lstStyle/>
        <a:p>
          <a:endParaRPr lang="en-US"/>
        </a:p>
      </dgm:t>
    </dgm:pt>
    <dgm:pt modelId="{A7BF0B5E-BB34-8648-8AC2-E49FEB443FC7}" type="pres">
      <dgm:prSet presAssocID="{0A6C493C-8CA6-9648-A4AC-86A0023864DC}" presName="aSpace" presStyleCnt="0"/>
      <dgm:spPr/>
    </dgm:pt>
    <dgm:pt modelId="{D3F45907-BBD7-BA45-994F-214FCD9CAB54}" type="pres">
      <dgm:prSet presAssocID="{7202108A-49ED-CF41-BB58-DFFC4E31359B}" presName="compNode" presStyleCnt="0"/>
      <dgm:spPr/>
    </dgm:pt>
    <dgm:pt modelId="{6427A3C3-381F-C347-876F-31621A578C47}" type="pres">
      <dgm:prSet presAssocID="{7202108A-49ED-CF41-BB58-DFFC4E31359B}" presName="aNode" presStyleLbl="bgShp" presStyleIdx="2" presStyleCnt="3"/>
      <dgm:spPr/>
      <dgm:t>
        <a:bodyPr/>
        <a:lstStyle/>
        <a:p>
          <a:endParaRPr lang="en-US"/>
        </a:p>
      </dgm:t>
    </dgm:pt>
    <dgm:pt modelId="{CD78D487-979B-914E-815F-84BD08057AC5}" type="pres">
      <dgm:prSet presAssocID="{7202108A-49ED-CF41-BB58-DFFC4E31359B}" presName="textNode" presStyleLbl="bgShp" presStyleIdx="2" presStyleCnt="3"/>
      <dgm:spPr/>
      <dgm:t>
        <a:bodyPr/>
        <a:lstStyle/>
        <a:p>
          <a:endParaRPr lang="en-US"/>
        </a:p>
      </dgm:t>
    </dgm:pt>
    <dgm:pt modelId="{DC8C615D-BDA1-AD4A-B280-5693B1015FAD}" type="pres">
      <dgm:prSet presAssocID="{7202108A-49ED-CF41-BB58-DFFC4E31359B}" presName="compChildNode" presStyleCnt="0"/>
      <dgm:spPr/>
    </dgm:pt>
    <dgm:pt modelId="{F3C95707-F331-DF47-A53A-82EAB9CE1022}" type="pres">
      <dgm:prSet presAssocID="{7202108A-49ED-CF41-BB58-DFFC4E31359B}" presName="theInnerList" presStyleCnt="0"/>
      <dgm:spPr/>
    </dgm:pt>
    <dgm:pt modelId="{0802FC96-8DF6-5242-881C-E7D33FD077C7}" type="pres">
      <dgm:prSet presAssocID="{CC2C848A-A688-7E49-937E-2674EAAF53CF}" presName="childNode" presStyleLbl="node1" presStyleIdx="4" presStyleCnt="6">
        <dgm:presLayoutVars>
          <dgm:bulletEnabled val="1"/>
        </dgm:presLayoutVars>
      </dgm:prSet>
      <dgm:spPr/>
      <dgm:t>
        <a:bodyPr/>
        <a:lstStyle/>
        <a:p>
          <a:endParaRPr lang="en-US"/>
        </a:p>
      </dgm:t>
    </dgm:pt>
    <dgm:pt modelId="{87747BE5-985D-0247-9835-E82247B416E2}" type="pres">
      <dgm:prSet presAssocID="{CC2C848A-A688-7E49-937E-2674EAAF53CF}" presName="aSpace2" presStyleCnt="0"/>
      <dgm:spPr/>
    </dgm:pt>
    <dgm:pt modelId="{F69A0059-BB9C-FF4D-808C-237CAF840186}" type="pres">
      <dgm:prSet presAssocID="{5B79EB15-59CD-5B40-8AD9-8D8B93529E7B}" presName="childNode" presStyleLbl="node1" presStyleIdx="5" presStyleCnt="6">
        <dgm:presLayoutVars>
          <dgm:bulletEnabled val="1"/>
        </dgm:presLayoutVars>
      </dgm:prSet>
      <dgm:spPr/>
      <dgm:t>
        <a:bodyPr/>
        <a:lstStyle/>
        <a:p>
          <a:endParaRPr lang="es-ES"/>
        </a:p>
      </dgm:t>
    </dgm:pt>
  </dgm:ptLst>
  <dgm:cxnLst>
    <dgm:cxn modelId="{9317E692-5BE6-2246-913B-EC5AFD6B57E3}" type="presOf" srcId="{F9A46E87-0223-B14F-989C-A2AD1002E9FE}" destId="{408A54FB-3C2E-034E-87A3-DCA6E701912B}" srcOrd="0" destOrd="0" presId="urn:microsoft.com/office/officeart/2005/8/layout/lProcess2"/>
    <dgm:cxn modelId="{A1229490-24B1-F04C-89C8-2D3BBF26EA34}" srcId="{DF721E7A-9128-4E40-BD58-B67B09270EE1}" destId="{0A6C493C-8CA6-9648-A4AC-86A0023864DC}" srcOrd="1" destOrd="0" parTransId="{A09FDB9C-4C05-8C4A-A544-6E4F29EA312B}" sibTransId="{E3F5B102-7FE7-A248-914B-F546BF302651}"/>
    <dgm:cxn modelId="{9EB87430-0EC0-4247-8616-3E11BCEDC014}" type="presOf" srcId="{5B79EB15-59CD-5B40-8AD9-8D8B93529E7B}" destId="{F69A0059-BB9C-FF4D-808C-237CAF840186}" srcOrd="0" destOrd="0" presId="urn:microsoft.com/office/officeart/2005/8/layout/lProcess2"/>
    <dgm:cxn modelId="{85D97A9E-E9B2-B643-B76F-4F42D0E3AA4C}" type="presOf" srcId="{CC2C848A-A688-7E49-937E-2674EAAF53CF}" destId="{0802FC96-8DF6-5242-881C-E7D33FD077C7}" srcOrd="0" destOrd="0" presId="urn:microsoft.com/office/officeart/2005/8/layout/lProcess2"/>
    <dgm:cxn modelId="{69376487-79B7-BE46-9EBB-1A59ACF63AA2}" srcId="{7CB36E49-668B-0C43-AA88-80B0FC2804C0}" destId="{FC8C9899-16AC-BE40-9EEB-44656828C017}" srcOrd="1" destOrd="0" parTransId="{3EDB23F8-587E-1646-9DBD-F45019F53035}" sibTransId="{69696CF5-4EB0-EE47-B7F8-99CE48849E05}"/>
    <dgm:cxn modelId="{CC62D757-9EF6-7041-AA88-0FA23DD5DFA1}" type="presOf" srcId="{969B4C5D-627E-A449-BE92-C463D5E6A0D9}" destId="{F1F72FC2-43EA-994D-9F3B-9C3C740F5BA9}" srcOrd="0" destOrd="0" presId="urn:microsoft.com/office/officeart/2005/8/layout/lProcess2"/>
    <dgm:cxn modelId="{B9CF2B53-C11D-D547-B809-9E65D8B7E4DC}" srcId="{7CB36E49-668B-0C43-AA88-80B0FC2804C0}" destId="{F9A46E87-0223-B14F-989C-A2AD1002E9FE}" srcOrd="0" destOrd="0" parTransId="{4D305CA3-8807-A34B-83D6-5E6E2A887D72}" sibTransId="{CD42143F-6DE5-854B-8CEC-2A812D4C7EAA}"/>
    <dgm:cxn modelId="{BDE51BA6-FBA0-3C4D-8371-EF4D795F4D64}" type="presOf" srcId="{7CB36E49-668B-0C43-AA88-80B0FC2804C0}" destId="{AF1598E5-6EDC-164E-99EF-56F1998C07DF}" srcOrd="0" destOrd="0" presId="urn:microsoft.com/office/officeart/2005/8/layout/lProcess2"/>
    <dgm:cxn modelId="{1C572FD7-5A0C-A945-9188-0910DB3ECF9A}" srcId="{0A6C493C-8CA6-9648-A4AC-86A0023864DC}" destId="{5063B96F-F104-754C-9635-BD274AB28B11}" srcOrd="1" destOrd="0" parTransId="{954B686F-3644-5E46-BF03-3C2CCBE91E6D}" sibTransId="{9964708D-26F9-D44C-AC84-DE4F47C76425}"/>
    <dgm:cxn modelId="{17F852D7-03FA-414D-B3FD-9741A13D712E}" srcId="{7202108A-49ED-CF41-BB58-DFFC4E31359B}" destId="{5B79EB15-59CD-5B40-8AD9-8D8B93529E7B}" srcOrd="1" destOrd="0" parTransId="{C697C201-28EC-F841-BE81-37591534000E}" sibTransId="{15ECBBE1-D268-C34A-8C1A-EC0A09F668E9}"/>
    <dgm:cxn modelId="{ADA5D649-0C28-BF42-83BC-7FF1944C97A4}" type="presOf" srcId="{0A6C493C-8CA6-9648-A4AC-86A0023864DC}" destId="{0BAA92E7-E2E3-3A4B-8CB2-B598F52E0EF7}" srcOrd="0" destOrd="0" presId="urn:microsoft.com/office/officeart/2005/8/layout/lProcess2"/>
    <dgm:cxn modelId="{CDE5EA1B-4EAE-9A47-AFD4-BD029C483971}" type="presOf" srcId="{7202108A-49ED-CF41-BB58-DFFC4E31359B}" destId="{CD78D487-979B-914E-815F-84BD08057AC5}" srcOrd="1" destOrd="0" presId="urn:microsoft.com/office/officeart/2005/8/layout/lProcess2"/>
    <dgm:cxn modelId="{A1E8667E-BEFB-6643-AEAD-E61F00F71027}" type="presOf" srcId="{7202108A-49ED-CF41-BB58-DFFC4E31359B}" destId="{6427A3C3-381F-C347-876F-31621A578C47}" srcOrd="0" destOrd="0" presId="urn:microsoft.com/office/officeart/2005/8/layout/lProcess2"/>
    <dgm:cxn modelId="{C80CCA41-F2C8-AD4E-933A-9C08D929A7F6}" type="presOf" srcId="{0A6C493C-8CA6-9648-A4AC-86A0023864DC}" destId="{BEEE029E-8F04-5F42-AD5E-9248B49E6C59}" srcOrd="1" destOrd="0" presId="urn:microsoft.com/office/officeart/2005/8/layout/lProcess2"/>
    <dgm:cxn modelId="{51E9834F-6388-EF44-AE0C-6A6A03A20A4E}" type="presOf" srcId="{FC8C9899-16AC-BE40-9EEB-44656828C017}" destId="{B2249DD0-F12A-734A-A332-288FD632F39F}" srcOrd="0" destOrd="0" presId="urn:microsoft.com/office/officeart/2005/8/layout/lProcess2"/>
    <dgm:cxn modelId="{2B323564-FAEC-0446-865E-203C4A2D495D}" srcId="{DF721E7A-9128-4E40-BD58-B67B09270EE1}" destId="{7202108A-49ED-CF41-BB58-DFFC4E31359B}" srcOrd="2" destOrd="0" parTransId="{717525B1-B817-6D4E-8310-6A1C337B1BC7}" sibTransId="{3F669BC5-6C51-B345-BDD3-FCBBACD2B9F1}"/>
    <dgm:cxn modelId="{C2F05A97-B35C-2F42-860D-59D33363457B}" type="presOf" srcId="{7CB36E49-668B-0C43-AA88-80B0FC2804C0}" destId="{F64BEC64-9B24-1945-9868-A60208682743}" srcOrd="1" destOrd="0" presId="urn:microsoft.com/office/officeart/2005/8/layout/lProcess2"/>
    <dgm:cxn modelId="{F231F813-FE37-4F4F-AE2E-75B3D206DD60}" type="presOf" srcId="{5063B96F-F104-754C-9635-BD274AB28B11}" destId="{7C82BCB9-8243-DE4A-AB15-3E6935B5E0A4}" srcOrd="0" destOrd="0" presId="urn:microsoft.com/office/officeart/2005/8/layout/lProcess2"/>
    <dgm:cxn modelId="{727A13F2-355E-5C44-8B10-484ECD2C3B22}" srcId="{DF721E7A-9128-4E40-BD58-B67B09270EE1}" destId="{7CB36E49-668B-0C43-AA88-80B0FC2804C0}" srcOrd="0" destOrd="0" parTransId="{D88AD6AE-176C-7244-B5BA-3D5A920D418D}" sibTransId="{388F33EE-D85C-F143-8B37-CE6E1F0BCDCA}"/>
    <dgm:cxn modelId="{7AC8CD68-7ED5-E449-A369-1D67D6B881AB}" srcId="{0A6C493C-8CA6-9648-A4AC-86A0023864DC}" destId="{969B4C5D-627E-A449-BE92-C463D5E6A0D9}" srcOrd="0" destOrd="0" parTransId="{5A05EB76-30C8-DE48-86E5-D939371EDC73}" sibTransId="{65282335-966E-EF42-A970-0B5D2E788880}"/>
    <dgm:cxn modelId="{47826E01-9569-C842-AC39-7BE60F7480CA}" type="presOf" srcId="{DF721E7A-9128-4E40-BD58-B67B09270EE1}" destId="{D0D534EE-298B-B746-8C0A-233543A50D87}" srcOrd="0" destOrd="0" presId="urn:microsoft.com/office/officeart/2005/8/layout/lProcess2"/>
    <dgm:cxn modelId="{4559C644-F0AA-0149-9A6A-B6E0F5D01980}" srcId="{7202108A-49ED-CF41-BB58-DFFC4E31359B}" destId="{CC2C848A-A688-7E49-937E-2674EAAF53CF}" srcOrd="0" destOrd="0" parTransId="{F0809F12-A3A2-5B42-A59E-A61586D05674}" sibTransId="{BC043AC2-31AA-904D-B450-7A94BCB86C27}"/>
    <dgm:cxn modelId="{3226FF6A-5876-4246-ACCB-7DB6B5526D06}" type="presParOf" srcId="{D0D534EE-298B-B746-8C0A-233543A50D87}" destId="{81C63097-8731-EC40-B429-E6A35AD3AC40}" srcOrd="0" destOrd="0" presId="urn:microsoft.com/office/officeart/2005/8/layout/lProcess2"/>
    <dgm:cxn modelId="{11F1ACD1-7915-2749-A490-0A20DFAA03F2}" type="presParOf" srcId="{81C63097-8731-EC40-B429-E6A35AD3AC40}" destId="{AF1598E5-6EDC-164E-99EF-56F1998C07DF}" srcOrd="0" destOrd="0" presId="urn:microsoft.com/office/officeart/2005/8/layout/lProcess2"/>
    <dgm:cxn modelId="{09E703D0-1254-344D-9985-AE0310EAFC71}" type="presParOf" srcId="{81C63097-8731-EC40-B429-E6A35AD3AC40}" destId="{F64BEC64-9B24-1945-9868-A60208682743}" srcOrd="1" destOrd="0" presId="urn:microsoft.com/office/officeart/2005/8/layout/lProcess2"/>
    <dgm:cxn modelId="{C71B111F-9E48-0C41-B349-28F5E508A227}" type="presParOf" srcId="{81C63097-8731-EC40-B429-E6A35AD3AC40}" destId="{5C73BD59-9BD3-BE4C-8AF3-7761B9645CD6}" srcOrd="2" destOrd="0" presId="urn:microsoft.com/office/officeart/2005/8/layout/lProcess2"/>
    <dgm:cxn modelId="{2C676820-8D6C-924C-97E3-5B8312859530}" type="presParOf" srcId="{5C73BD59-9BD3-BE4C-8AF3-7761B9645CD6}" destId="{44B34FD0-24D3-0841-996A-5EBA5E073B54}" srcOrd="0" destOrd="0" presId="urn:microsoft.com/office/officeart/2005/8/layout/lProcess2"/>
    <dgm:cxn modelId="{822E62FD-A338-0141-9DE4-9E3D8F466B52}" type="presParOf" srcId="{44B34FD0-24D3-0841-996A-5EBA5E073B54}" destId="{408A54FB-3C2E-034E-87A3-DCA6E701912B}" srcOrd="0" destOrd="0" presId="urn:microsoft.com/office/officeart/2005/8/layout/lProcess2"/>
    <dgm:cxn modelId="{96A5BB7A-6D32-614E-92EF-722C7B050CA7}" type="presParOf" srcId="{44B34FD0-24D3-0841-996A-5EBA5E073B54}" destId="{9328D996-C679-C04E-BA22-B54053066FB3}" srcOrd="1" destOrd="0" presId="urn:microsoft.com/office/officeart/2005/8/layout/lProcess2"/>
    <dgm:cxn modelId="{7A00FFD3-D9CD-1E48-ADF9-0CE3BFC9A0BC}" type="presParOf" srcId="{44B34FD0-24D3-0841-996A-5EBA5E073B54}" destId="{B2249DD0-F12A-734A-A332-288FD632F39F}" srcOrd="2" destOrd="0" presId="urn:microsoft.com/office/officeart/2005/8/layout/lProcess2"/>
    <dgm:cxn modelId="{9C37A6FC-67F4-774E-A367-E2FD63F02A8B}" type="presParOf" srcId="{D0D534EE-298B-B746-8C0A-233543A50D87}" destId="{9CE8028A-3300-2641-A299-858CB3CF954E}" srcOrd="1" destOrd="0" presId="urn:microsoft.com/office/officeart/2005/8/layout/lProcess2"/>
    <dgm:cxn modelId="{3F724D38-2B6D-034B-99E7-ADDB3AC0BCFE}" type="presParOf" srcId="{D0D534EE-298B-B746-8C0A-233543A50D87}" destId="{BB35D3B9-32ED-9D4A-8E26-C4C2AE44546C}" srcOrd="2" destOrd="0" presId="urn:microsoft.com/office/officeart/2005/8/layout/lProcess2"/>
    <dgm:cxn modelId="{11297B7F-F612-2F49-AA27-AB3B6F7F00BA}" type="presParOf" srcId="{BB35D3B9-32ED-9D4A-8E26-C4C2AE44546C}" destId="{0BAA92E7-E2E3-3A4B-8CB2-B598F52E0EF7}" srcOrd="0" destOrd="0" presId="urn:microsoft.com/office/officeart/2005/8/layout/lProcess2"/>
    <dgm:cxn modelId="{65B7172E-B3BC-D349-8F88-1F82F1E7CA8E}" type="presParOf" srcId="{BB35D3B9-32ED-9D4A-8E26-C4C2AE44546C}" destId="{BEEE029E-8F04-5F42-AD5E-9248B49E6C59}" srcOrd="1" destOrd="0" presId="urn:microsoft.com/office/officeart/2005/8/layout/lProcess2"/>
    <dgm:cxn modelId="{EA903EB0-04E1-2B4D-A871-E31146947222}" type="presParOf" srcId="{BB35D3B9-32ED-9D4A-8E26-C4C2AE44546C}" destId="{846108F6-DDC4-B041-90C1-A5148CA9C4BA}" srcOrd="2" destOrd="0" presId="urn:microsoft.com/office/officeart/2005/8/layout/lProcess2"/>
    <dgm:cxn modelId="{84BFF67C-B6A6-2C47-9DB0-5780EEC497A9}" type="presParOf" srcId="{846108F6-DDC4-B041-90C1-A5148CA9C4BA}" destId="{C491C8F2-4CCF-6340-BE6A-7E0261C13E52}" srcOrd="0" destOrd="0" presId="urn:microsoft.com/office/officeart/2005/8/layout/lProcess2"/>
    <dgm:cxn modelId="{0563E619-C0D8-0341-8B13-E4B3C9718F2F}" type="presParOf" srcId="{C491C8F2-4CCF-6340-BE6A-7E0261C13E52}" destId="{F1F72FC2-43EA-994D-9F3B-9C3C740F5BA9}" srcOrd="0" destOrd="0" presId="urn:microsoft.com/office/officeart/2005/8/layout/lProcess2"/>
    <dgm:cxn modelId="{EE626255-C0B9-7C41-BE3B-D50EA10B6377}" type="presParOf" srcId="{C491C8F2-4CCF-6340-BE6A-7E0261C13E52}" destId="{CCEF1731-D671-6048-A17B-4D57D591B92A}" srcOrd="1" destOrd="0" presId="urn:microsoft.com/office/officeart/2005/8/layout/lProcess2"/>
    <dgm:cxn modelId="{3AA20A39-6741-AD41-8B51-9A6965D5B6DF}" type="presParOf" srcId="{C491C8F2-4CCF-6340-BE6A-7E0261C13E52}" destId="{7C82BCB9-8243-DE4A-AB15-3E6935B5E0A4}" srcOrd="2" destOrd="0" presId="urn:microsoft.com/office/officeart/2005/8/layout/lProcess2"/>
    <dgm:cxn modelId="{7513DDD4-45EA-CD47-AAFF-3430DF5FBA7C}" type="presParOf" srcId="{D0D534EE-298B-B746-8C0A-233543A50D87}" destId="{A7BF0B5E-BB34-8648-8AC2-E49FEB443FC7}" srcOrd="3" destOrd="0" presId="urn:microsoft.com/office/officeart/2005/8/layout/lProcess2"/>
    <dgm:cxn modelId="{A543573B-6D0E-7E4B-896A-A42A1F595E9C}" type="presParOf" srcId="{D0D534EE-298B-B746-8C0A-233543A50D87}" destId="{D3F45907-BBD7-BA45-994F-214FCD9CAB54}" srcOrd="4" destOrd="0" presId="urn:microsoft.com/office/officeart/2005/8/layout/lProcess2"/>
    <dgm:cxn modelId="{53472995-4CDA-D94D-8780-9DC3BE1ECA0C}" type="presParOf" srcId="{D3F45907-BBD7-BA45-994F-214FCD9CAB54}" destId="{6427A3C3-381F-C347-876F-31621A578C47}" srcOrd="0" destOrd="0" presId="urn:microsoft.com/office/officeart/2005/8/layout/lProcess2"/>
    <dgm:cxn modelId="{E088D3C7-5F06-2947-BA6B-8F9A75B37E48}" type="presParOf" srcId="{D3F45907-BBD7-BA45-994F-214FCD9CAB54}" destId="{CD78D487-979B-914E-815F-84BD08057AC5}" srcOrd="1" destOrd="0" presId="urn:microsoft.com/office/officeart/2005/8/layout/lProcess2"/>
    <dgm:cxn modelId="{89ED493A-DB07-264C-8FE5-367CEF98BB5A}" type="presParOf" srcId="{D3F45907-BBD7-BA45-994F-214FCD9CAB54}" destId="{DC8C615D-BDA1-AD4A-B280-5693B1015FAD}" srcOrd="2" destOrd="0" presId="urn:microsoft.com/office/officeart/2005/8/layout/lProcess2"/>
    <dgm:cxn modelId="{98C78EEC-4CD0-5544-AA9B-E0ECC3D6EACC}" type="presParOf" srcId="{DC8C615D-BDA1-AD4A-B280-5693B1015FAD}" destId="{F3C95707-F331-DF47-A53A-82EAB9CE1022}" srcOrd="0" destOrd="0" presId="urn:microsoft.com/office/officeart/2005/8/layout/lProcess2"/>
    <dgm:cxn modelId="{C9AF16DB-9922-E242-8390-39D5866B8FCA}" type="presParOf" srcId="{F3C95707-F331-DF47-A53A-82EAB9CE1022}" destId="{0802FC96-8DF6-5242-881C-E7D33FD077C7}" srcOrd="0" destOrd="0" presId="urn:microsoft.com/office/officeart/2005/8/layout/lProcess2"/>
    <dgm:cxn modelId="{4EDEFA53-E93C-B645-B48F-B1568875F370}" type="presParOf" srcId="{F3C95707-F331-DF47-A53A-82EAB9CE1022}" destId="{87747BE5-985D-0247-9835-E82247B416E2}" srcOrd="1" destOrd="0" presId="urn:microsoft.com/office/officeart/2005/8/layout/lProcess2"/>
    <dgm:cxn modelId="{12A7130C-87AA-2E40-80C7-083F489E6A9D}" type="presParOf" srcId="{F3C95707-F331-DF47-A53A-82EAB9CE1022}" destId="{F69A0059-BB9C-FF4D-808C-237CAF840186}" srcOrd="2"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1598E5-6EDC-164E-99EF-56F1998C07DF}">
      <dsp:nvSpPr>
        <dsp:cNvPr id="0" name=""/>
        <dsp:cNvSpPr/>
      </dsp:nvSpPr>
      <dsp:spPr>
        <a:xfrm>
          <a:off x="1004" y="0"/>
          <a:ext cx="2611933" cy="4373563"/>
        </a:xfrm>
        <a:prstGeom prst="roundRect">
          <a:avLst>
            <a:gd name="adj" fmla="val 10000"/>
          </a:avLst>
        </a:prstGeom>
        <a:solidFill>
          <a:schemeClr val="accent2">
            <a:tint val="40000"/>
            <a:hueOff val="0"/>
            <a:satOff val="0"/>
            <a:lumOff val="0"/>
            <a:alpha val="7000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fr-FR" sz="2800" kern="1200" noProof="0" dirty="0" smtClean="0"/>
            <a:t>Égocentrisme</a:t>
          </a:r>
          <a:endParaRPr lang="fr-FR" sz="2800" kern="1200" noProof="0" dirty="0"/>
        </a:p>
      </dsp:txBody>
      <dsp:txXfrm>
        <a:off x="1004" y="0"/>
        <a:ext cx="2611933" cy="1312068"/>
      </dsp:txXfrm>
    </dsp:sp>
    <dsp:sp modelId="{408A54FB-3C2E-034E-87A3-DCA6E701912B}">
      <dsp:nvSpPr>
        <dsp:cNvPr id="0" name=""/>
        <dsp:cNvSpPr/>
      </dsp:nvSpPr>
      <dsp:spPr>
        <a:xfrm>
          <a:off x="262197" y="1313350"/>
          <a:ext cx="2089546" cy="1318689"/>
        </a:xfrm>
        <a:prstGeom prst="roundRect">
          <a:avLst>
            <a:gd name="adj" fmla="val 10000"/>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r-FR" sz="2400" kern="1200" noProof="0" dirty="0" smtClean="0"/>
            <a:t>Égoïste</a:t>
          </a:r>
          <a:endParaRPr lang="fr-FR" sz="2400" kern="1200" noProof="0" dirty="0"/>
        </a:p>
      </dsp:txBody>
      <dsp:txXfrm>
        <a:off x="300820" y="1351973"/>
        <a:ext cx="2012300" cy="1241443"/>
      </dsp:txXfrm>
    </dsp:sp>
    <dsp:sp modelId="{B2249DD0-F12A-734A-A332-288FD632F39F}">
      <dsp:nvSpPr>
        <dsp:cNvPr id="0" name=""/>
        <dsp:cNvSpPr/>
      </dsp:nvSpPr>
      <dsp:spPr>
        <a:xfrm>
          <a:off x="262197" y="2834914"/>
          <a:ext cx="2089546" cy="1318689"/>
        </a:xfrm>
        <a:prstGeom prst="roundRect">
          <a:avLst>
            <a:gd name="adj" fmla="val 10000"/>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r-FR" sz="2400" kern="1200" noProof="0" dirty="0" smtClean="0"/>
            <a:t>Matérialisme</a:t>
          </a:r>
          <a:endParaRPr lang="fr-FR" sz="2400" kern="1200" noProof="0" dirty="0"/>
        </a:p>
      </dsp:txBody>
      <dsp:txXfrm>
        <a:off x="300820" y="2873537"/>
        <a:ext cx="2012300" cy="1241443"/>
      </dsp:txXfrm>
    </dsp:sp>
    <dsp:sp modelId="{0BAA92E7-E2E3-3A4B-8CB2-B598F52E0EF7}">
      <dsp:nvSpPr>
        <dsp:cNvPr id="0" name=""/>
        <dsp:cNvSpPr/>
      </dsp:nvSpPr>
      <dsp:spPr>
        <a:xfrm>
          <a:off x="2808833" y="0"/>
          <a:ext cx="2611933" cy="4373563"/>
        </a:xfrm>
        <a:prstGeom prst="roundRect">
          <a:avLst>
            <a:gd name="adj" fmla="val 10000"/>
          </a:avLst>
        </a:prstGeom>
        <a:solidFill>
          <a:schemeClr val="accent2">
            <a:tint val="40000"/>
            <a:hueOff val="0"/>
            <a:satOff val="0"/>
            <a:lumOff val="0"/>
            <a:alpha val="7000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fr-FR" sz="2800" kern="1200" noProof="0" dirty="0" smtClean="0"/>
            <a:t>Paraître plutôt qu`être</a:t>
          </a:r>
          <a:endParaRPr lang="fr-FR" sz="2800" kern="1200" noProof="0" dirty="0"/>
        </a:p>
      </dsp:txBody>
      <dsp:txXfrm>
        <a:off x="2808833" y="0"/>
        <a:ext cx="2611933" cy="1312068"/>
      </dsp:txXfrm>
    </dsp:sp>
    <dsp:sp modelId="{F1F72FC2-43EA-994D-9F3B-9C3C740F5BA9}">
      <dsp:nvSpPr>
        <dsp:cNvPr id="0" name=""/>
        <dsp:cNvSpPr/>
      </dsp:nvSpPr>
      <dsp:spPr>
        <a:xfrm>
          <a:off x="3070026" y="1313350"/>
          <a:ext cx="2089546" cy="1318689"/>
        </a:xfrm>
        <a:prstGeom prst="roundRect">
          <a:avLst>
            <a:gd name="adj" fmla="val 10000"/>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r-FR" sz="2400" kern="1200" noProof="0" dirty="0" smtClean="0"/>
            <a:t>Orgueil</a:t>
          </a:r>
          <a:endParaRPr lang="fr-FR" sz="2400" kern="1200" noProof="0" dirty="0"/>
        </a:p>
      </dsp:txBody>
      <dsp:txXfrm>
        <a:off x="3108649" y="1351973"/>
        <a:ext cx="2012300" cy="1241443"/>
      </dsp:txXfrm>
    </dsp:sp>
    <dsp:sp modelId="{7C82BCB9-8243-DE4A-AB15-3E6935B5E0A4}">
      <dsp:nvSpPr>
        <dsp:cNvPr id="0" name=""/>
        <dsp:cNvSpPr/>
      </dsp:nvSpPr>
      <dsp:spPr>
        <a:xfrm>
          <a:off x="3070026" y="2834914"/>
          <a:ext cx="2089546" cy="1318689"/>
        </a:xfrm>
        <a:prstGeom prst="roundRect">
          <a:avLst>
            <a:gd name="adj" fmla="val 10000"/>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r-FR" sz="2400" kern="1200" noProof="0" dirty="0" smtClean="0"/>
            <a:t>Arrogance</a:t>
          </a:r>
          <a:endParaRPr lang="fr-FR" sz="2400" kern="1200" noProof="0" dirty="0"/>
        </a:p>
      </dsp:txBody>
      <dsp:txXfrm>
        <a:off x="3108649" y="2873537"/>
        <a:ext cx="2012300" cy="1241443"/>
      </dsp:txXfrm>
    </dsp:sp>
    <dsp:sp modelId="{6427A3C3-381F-C347-876F-31621A578C47}">
      <dsp:nvSpPr>
        <dsp:cNvPr id="0" name=""/>
        <dsp:cNvSpPr/>
      </dsp:nvSpPr>
      <dsp:spPr>
        <a:xfrm>
          <a:off x="5616661" y="0"/>
          <a:ext cx="2611933" cy="4373563"/>
        </a:xfrm>
        <a:prstGeom prst="roundRect">
          <a:avLst>
            <a:gd name="adj" fmla="val 10000"/>
          </a:avLst>
        </a:prstGeom>
        <a:solidFill>
          <a:schemeClr val="accent2">
            <a:tint val="40000"/>
            <a:hueOff val="0"/>
            <a:satOff val="0"/>
            <a:lumOff val="0"/>
            <a:alpha val="7000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fr-FR" sz="2800" kern="1200" noProof="0" dirty="0" smtClean="0"/>
            <a:t>Faible tolérance à la frustration</a:t>
          </a:r>
          <a:endParaRPr lang="fr-FR" sz="2800" kern="1200" noProof="0" dirty="0"/>
        </a:p>
      </dsp:txBody>
      <dsp:txXfrm>
        <a:off x="5616661" y="0"/>
        <a:ext cx="2611933" cy="1312068"/>
      </dsp:txXfrm>
    </dsp:sp>
    <dsp:sp modelId="{0802FC96-8DF6-5242-881C-E7D33FD077C7}">
      <dsp:nvSpPr>
        <dsp:cNvPr id="0" name=""/>
        <dsp:cNvSpPr/>
      </dsp:nvSpPr>
      <dsp:spPr>
        <a:xfrm>
          <a:off x="5877855" y="1313350"/>
          <a:ext cx="2089546" cy="1318689"/>
        </a:xfrm>
        <a:prstGeom prst="roundRect">
          <a:avLst>
            <a:gd name="adj" fmla="val 10000"/>
          </a:avLst>
        </a:prstGeom>
        <a:gradFill rotWithShape="0">
          <a:gsLst>
            <a:gs pos="0">
              <a:schemeClr val="accent6">
                <a:hueOff val="0"/>
                <a:satOff val="0"/>
                <a:lumOff val="0"/>
                <a:alphaOff val="0"/>
                <a:tint val="100000"/>
                <a:shade val="100000"/>
                <a:satMod val="130000"/>
              </a:schemeClr>
            </a:gs>
            <a:gs pos="100000">
              <a:schemeClr val="accent6">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r-FR" sz="2400" kern="1200" noProof="0" dirty="0" smtClean="0"/>
            <a:t>Agressivité</a:t>
          </a:r>
          <a:endParaRPr lang="fr-FR" sz="2400" kern="1200" noProof="0" dirty="0"/>
        </a:p>
      </dsp:txBody>
      <dsp:txXfrm>
        <a:off x="5916478" y="1351973"/>
        <a:ext cx="2012300" cy="1241443"/>
      </dsp:txXfrm>
    </dsp:sp>
    <dsp:sp modelId="{F69A0059-BB9C-FF4D-808C-237CAF840186}">
      <dsp:nvSpPr>
        <dsp:cNvPr id="0" name=""/>
        <dsp:cNvSpPr/>
      </dsp:nvSpPr>
      <dsp:spPr>
        <a:xfrm>
          <a:off x="5877855" y="2834914"/>
          <a:ext cx="2089546" cy="1318689"/>
        </a:xfrm>
        <a:prstGeom prst="roundRect">
          <a:avLst>
            <a:gd name="adj" fmla="val 10000"/>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r-FR" sz="2400" kern="1200" noProof="0" dirty="0" smtClean="0"/>
            <a:t>Désobéissance</a:t>
          </a:r>
          <a:endParaRPr lang="fr-FR" sz="2400" kern="1200" noProof="0" dirty="0"/>
        </a:p>
      </dsp:txBody>
      <dsp:txXfrm>
        <a:off x="5916478" y="2873537"/>
        <a:ext cx="2012300" cy="12414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1598E5-6EDC-164E-99EF-56F1998C07DF}">
      <dsp:nvSpPr>
        <dsp:cNvPr id="0" name=""/>
        <dsp:cNvSpPr/>
      </dsp:nvSpPr>
      <dsp:spPr>
        <a:xfrm>
          <a:off x="1004" y="0"/>
          <a:ext cx="2611933" cy="4373563"/>
        </a:xfrm>
        <a:prstGeom prst="roundRect">
          <a:avLst>
            <a:gd name="adj" fmla="val 10000"/>
          </a:avLst>
        </a:prstGeom>
        <a:solidFill>
          <a:schemeClr val="accent1">
            <a:tint val="40000"/>
            <a:hueOff val="0"/>
            <a:satOff val="0"/>
            <a:lumOff val="0"/>
            <a:alpha val="7000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noProof="0" dirty="0" smtClean="0"/>
            <a:t>Frustration</a:t>
          </a:r>
          <a:endParaRPr lang="en-US" sz="2600" kern="1200" noProof="0" dirty="0"/>
        </a:p>
      </dsp:txBody>
      <dsp:txXfrm>
        <a:off x="1004" y="0"/>
        <a:ext cx="2611933" cy="1312068"/>
      </dsp:txXfrm>
    </dsp:sp>
    <dsp:sp modelId="{408A54FB-3C2E-034E-87A3-DCA6E701912B}">
      <dsp:nvSpPr>
        <dsp:cNvPr id="0" name=""/>
        <dsp:cNvSpPr/>
      </dsp:nvSpPr>
      <dsp:spPr>
        <a:xfrm>
          <a:off x="262197" y="1313350"/>
          <a:ext cx="2089546" cy="131868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r-FR" sz="2400" kern="1200" noProof="0" dirty="0" smtClean="0"/>
            <a:t>Ingratitude</a:t>
          </a:r>
          <a:endParaRPr lang="fr-FR" sz="2400" kern="1200" noProof="0" dirty="0"/>
        </a:p>
      </dsp:txBody>
      <dsp:txXfrm>
        <a:off x="300820" y="1351973"/>
        <a:ext cx="2012300" cy="1241443"/>
      </dsp:txXfrm>
    </dsp:sp>
    <dsp:sp modelId="{B2249DD0-F12A-734A-A332-288FD632F39F}">
      <dsp:nvSpPr>
        <dsp:cNvPr id="0" name=""/>
        <dsp:cNvSpPr/>
      </dsp:nvSpPr>
      <dsp:spPr>
        <a:xfrm>
          <a:off x="262197" y="2834914"/>
          <a:ext cx="2089546" cy="131868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r-FR" sz="2400" kern="1200" noProof="0" dirty="0" smtClean="0"/>
            <a:t>Impiété</a:t>
          </a:r>
          <a:endParaRPr lang="fr-FR" sz="2400" kern="1200" noProof="0" dirty="0"/>
        </a:p>
      </dsp:txBody>
      <dsp:txXfrm>
        <a:off x="300820" y="2873537"/>
        <a:ext cx="2012300" cy="1241443"/>
      </dsp:txXfrm>
    </dsp:sp>
    <dsp:sp modelId="{0BAA92E7-E2E3-3A4B-8CB2-B598F52E0EF7}">
      <dsp:nvSpPr>
        <dsp:cNvPr id="0" name=""/>
        <dsp:cNvSpPr/>
      </dsp:nvSpPr>
      <dsp:spPr>
        <a:xfrm>
          <a:off x="2808833" y="0"/>
          <a:ext cx="2611933" cy="4373563"/>
        </a:xfrm>
        <a:prstGeom prst="roundRect">
          <a:avLst>
            <a:gd name="adj" fmla="val 10000"/>
          </a:avLst>
        </a:prstGeom>
        <a:solidFill>
          <a:schemeClr val="accent1">
            <a:tint val="40000"/>
            <a:hueOff val="0"/>
            <a:satOff val="0"/>
            <a:lumOff val="0"/>
            <a:alpha val="7000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fr-FR" sz="2600" kern="1200" noProof="0" dirty="0" smtClean="0"/>
            <a:t>Deshumanisation</a:t>
          </a:r>
          <a:endParaRPr lang="fr-FR" sz="2600" kern="1200" noProof="0" dirty="0"/>
        </a:p>
      </dsp:txBody>
      <dsp:txXfrm>
        <a:off x="2808833" y="0"/>
        <a:ext cx="2611933" cy="1312068"/>
      </dsp:txXfrm>
    </dsp:sp>
    <dsp:sp modelId="{F1F72FC2-43EA-994D-9F3B-9C3C740F5BA9}">
      <dsp:nvSpPr>
        <dsp:cNvPr id="0" name=""/>
        <dsp:cNvSpPr/>
      </dsp:nvSpPr>
      <dsp:spPr>
        <a:xfrm>
          <a:off x="3070026" y="1313350"/>
          <a:ext cx="2089546" cy="131868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r-FR" sz="2400" kern="1200" noProof="0" dirty="0" smtClean="0"/>
            <a:t>Insensibilité</a:t>
          </a:r>
          <a:endParaRPr lang="fr-FR" sz="2400" kern="1200" noProof="0" dirty="0"/>
        </a:p>
      </dsp:txBody>
      <dsp:txXfrm>
        <a:off x="3108649" y="1351973"/>
        <a:ext cx="2012300" cy="1241443"/>
      </dsp:txXfrm>
    </dsp:sp>
    <dsp:sp modelId="{7C82BCB9-8243-DE4A-AB15-3E6935B5E0A4}">
      <dsp:nvSpPr>
        <dsp:cNvPr id="0" name=""/>
        <dsp:cNvSpPr/>
      </dsp:nvSpPr>
      <dsp:spPr>
        <a:xfrm>
          <a:off x="3070026" y="2834914"/>
          <a:ext cx="2089546" cy="131868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r-FR" sz="2400" kern="1200" noProof="0" dirty="0" smtClean="0"/>
            <a:t>Manque d’amour</a:t>
          </a:r>
          <a:endParaRPr lang="fr-FR" sz="2400" kern="1200" noProof="0" dirty="0"/>
        </a:p>
      </dsp:txBody>
      <dsp:txXfrm>
        <a:off x="3108649" y="2873537"/>
        <a:ext cx="2012300" cy="1241443"/>
      </dsp:txXfrm>
    </dsp:sp>
    <dsp:sp modelId="{6427A3C3-381F-C347-876F-31621A578C47}">
      <dsp:nvSpPr>
        <dsp:cNvPr id="0" name=""/>
        <dsp:cNvSpPr/>
      </dsp:nvSpPr>
      <dsp:spPr>
        <a:xfrm>
          <a:off x="5616661" y="0"/>
          <a:ext cx="2611933" cy="4373563"/>
        </a:xfrm>
        <a:prstGeom prst="roundRect">
          <a:avLst>
            <a:gd name="adj" fmla="val 10000"/>
          </a:avLst>
        </a:prstGeom>
        <a:solidFill>
          <a:schemeClr val="accent1">
            <a:tint val="40000"/>
            <a:hueOff val="0"/>
            <a:satOff val="0"/>
            <a:lumOff val="0"/>
            <a:alpha val="7000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fr-FR" sz="2600" kern="1200" noProof="0" dirty="0" smtClean="0"/>
            <a:t>Pouvoir destructeur</a:t>
          </a:r>
          <a:endParaRPr lang="fr-FR" sz="2600" kern="1200" noProof="0" dirty="0"/>
        </a:p>
      </dsp:txBody>
      <dsp:txXfrm>
        <a:off x="5616661" y="0"/>
        <a:ext cx="2611933" cy="1312068"/>
      </dsp:txXfrm>
    </dsp:sp>
    <dsp:sp modelId="{0802FC96-8DF6-5242-881C-E7D33FD077C7}">
      <dsp:nvSpPr>
        <dsp:cNvPr id="0" name=""/>
        <dsp:cNvSpPr/>
      </dsp:nvSpPr>
      <dsp:spPr>
        <a:xfrm>
          <a:off x="5877855" y="1313350"/>
          <a:ext cx="2089546" cy="131868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r-FR" sz="2400" kern="1200" noProof="0" dirty="0" smtClean="0"/>
            <a:t>Calomniateurs Licencieux</a:t>
          </a:r>
          <a:endParaRPr lang="fr-FR" sz="2400" kern="1200" noProof="0" dirty="0"/>
        </a:p>
      </dsp:txBody>
      <dsp:txXfrm>
        <a:off x="5916478" y="1351973"/>
        <a:ext cx="2012300" cy="1241443"/>
      </dsp:txXfrm>
    </dsp:sp>
    <dsp:sp modelId="{F69A0059-BB9C-FF4D-808C-237CAF840186}">
      <dsp:nvSpPr>
        <dsp:cNvPr id="0" name=""/>
        <dsp:cNvSpPr/>
      </dsp:nvSpPr>
      <dsp:spPr>
        <a:xfrm>
          <a:off x="5877855" y="2834914"/>
          <a:ext cx="2089546" cy="131868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r-FR" sz="2400" kern="1200" noProof="0" dirty="0" smtClean="0"/>
            <a:t>Brutaux</a:t>
          </a:r>
        </a:p>
        <a:p>
          <a:pPr lvl="0" algn="ctr" defTabSz="1066800">
            <a:lnSpc>
              <a:spcPct val="90000"/>
            </a:lnSpc>
            <a:spcBef>
              <a:spcPct val="0"/>
            </a:spcBef>
            <a:spcAft>
              <a:spcPct val="35000"/>
            </a:spcAft>
          </a:pPr>
          <a:r>
            <a:rPr lang="fr-FR" sz="2400" kern="1200" dirty="0" smtClean="0"/>
            <a:t>Non-amateurs du bien</a:t>
          </a:r>
          <a:endParaRPr lang="fr-FR" sz="2400" kern="1200" noProof="0" dirty="0"/>
        </a:p>
      </dsp:txBody>
      <dsp:txXfrm>
        <a:off x="5916478" y="2873537"/>
        <a:ext cx="2012300" cy="1241443"/>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t>1/2/17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t>1/2/17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t>3</a:t>
            </a:fld>
            <a:endParaRPr lang="es-ES"/>
          </a:p>
        </p:txBody>
      </p:sp>
    </p:spTree>
    <p:extLst>
      <p:ext uri="{BB962C8B-B14F-4D97-AF65-F5344CB8AC3E}">
        <p14:creationId xmlns:p14="http://schemas.microsoft.com/office/powerpoint/2010/main" val="325731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t>4</a:t>
            </a:fld>
            <a:endParaRPr lang="es-ES"/>
          </a:p>
        </p:txBody>
      </p:sp>
    </p:spTree>
    <p:extLst>
      <p:ext uri="{BB962C8B-B14F-4D97-AF65-F5344CB8AC3E}">
        <p14:creationId xmlns:p14="http://schemas.microsoft.com/office/powerpoint/2010/main" val="325731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t>18</a:t>
            </a:fld>
            <a:endParaRPr lang="es-ES"/>
          </a:p>
        </p:txBody>
      </p:sp>
    </p:spTree>
    <p:extLst>
      <p:ext uri="{BB962C8B-B14F-4D97-AF65-F5344CB8AC3E}">
        <p14:creationId xmlns:p14="http://schemas.microsoft.com/office/powerpoint/2010/main" val="17260346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t>26</a:t>
            </a:fld>
            <a:endParaRPr lang="es-ES"/>
          </a:p>
        </p:txBody>
      </p:sp>
    </p:spTree>
    <p:extLst>
      <p:ext uri="{BB962C8B-B14F-4D97-AF65-F5344CB8AC3E}">
        <p14:creationId xmlns:p14="http://schemas.microsoft.com/office/powerpoint/2010/main" val="37605193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t>30</a:t>
            </a:fld>
            <a:endParaRPr lang="es-ES"/>
          </a:p>
        </p:txBody>
      </p:sp>
    </p:spTree>
    <p:extLst>
      <p:ext uri="{BB962C8B-B14F-4D97-AF65-F5344CB8AC3E}">
        <p14:creationId xmlns:p14="http://schemas.microsoft.com/office/powerpoint/2010/main" val="25442742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3921805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810028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723496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1044512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506694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t>miércoles, 1 de febrero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2216754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t>miércoles, 1 de febrero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738840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t>miércoles, 1 de febrero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77240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t>miércoles, 1 de febrero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992522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t>miércoles, 1 de febrero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8501395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t>miércoles, 1 de febrero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41168089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t>miércoles, 1 de febrero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976560192"/>
      </p:ext>
    </p:extLst>
  </p:cSld>
  <p:clrMap bg1="lt1" tx1="dk1" bg2="lt2" tx2="dk2" accent1="accent1" accent2="accent2" accent3="accent3" accent4="accent4" accent5="accent5" accent6="accent6" hlink="hlink" folHlink="folHlink"/>
  <p:sldLayoutIdLst>
    <p:sldLayoutId id="2147483974" r:id="rId1"/>
    <p:sldLayoutId id="2147483975" r:id="rId2"/>
    <p:sldLayoutId id="2147483976" r:id="rId3"/>
    <p:sldLayoutId id="2147483977" r:id="rId4"/>
    <p:sldLayoutId id="2147483978" r:id="rId5"/>
    <p:sldLayoutId id="2147483979" r:id="rId6"/>
    <p:sldLayoutId id="2147483980" r:id="rId7"/>
    <p:sldLayoutId id="2147483981" r:id="rId8"/>
    <p:sldLayoutId id="2147483982" r:id="rId9"/>
    <p:sldLayoutId id="2147483983" r:id="rId10"/>
    <p:sldLayoutId id="2147483984"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17.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8.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0.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22.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25.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6.jpg"/><Relationship Id="rId3" Type="http://schemas.openxmlformats.org/officeDocument/2006/relationships/image" Target="../media/image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3816609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1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988084"/>
            <a:ext cx="8229600" cy="1143000"/>
          </a:xfrm>
        </p:spPr>
        <p:txBody>
          <a:bodyPr/>
          <a:lstStyle/>
          <a:p>
            <a:pPr algn="l"/>
            <a:r>
              <a:rPr lang="fr-FR" dirty="0" smtClean="0">
                <a:solidFill>
                  <a:srgbClr val="FFFFFF"/>
                </a:solidFill>
              </a:rPr>
              <a:t>Montée du matérialisme</a:t>
            </a:r>
            <a:endParaRPr lang="fr-FR" dirty="0">
              <a:solidFill>
                <a:srgbClr val="FFFFFF"/>
              </a:solidFill>
            </a:endParaRPr>
          </a:p>
        </p:txBody>
      </p:sp>
      <p:sp>
        <p:nvSpPr>
          <p:cNvPr id="5" name="Marcador de contenido 4"/>
          <p:cNvSpPr>
            <a:spLocks noGrp="1"/>
          </p:cNvSpPr>
          <p:nvPr>
            <p:ph sz="half" idx="1"/>
          </p:nvPr>
        </p:nvSpPr>
        <p:spPr>
          <a:xfrm>
            <a:off x="200324" y="2391194"/>
            <a:ext cx="6157946" cy="4525963"/>
          </a:xfrm>
        </p:spPr>
        <p:txBody>
          <a:bodyPr>
            <a:normAutofit/>
          </a:bodyPr>
          <a:lstStyle/>
          <a:p>
            <a:r>
              <a:rPr lang="fr-FR" sz="2400" i="1" dirty="0" err="1" smtClean="0">
                <a:solidFill>
                  <a:srgbClr val="FFFFFF"/>
                </a:solidFill>
              </a:rPr>
              <a:t>Filárguroi</a:t>
            </a:r>
            <a:r>
              <a:rPr lang="fr-FR" sz="2400" dirty="0" smtClean="0">
                <a:solidFill>
                  <a:srgbClr val="FFFFFF"/>
                </a:solidFill>
              </a:rPr>
              <a:t>, « amateurs d'argent ».</a:t>
            </a:r>
          </a:p>
          <a:p>
            <a:r>
              <a:rPr lang="fr-FR" sz="2400" dirty="0" smtClean="0">
                <a:solidFill>
                  <a:srgbClr val="FFFFFF"/>
                </a:solidFill>
              </a:rPr>
              <a:t>Se faire de l'argent est l'objectif principal dans la vie de beaucoup de personnes.</a:t>
            </a:r>
          </a:p>
          <a:p>
            <a:r>
              <a:rPr lang="fr-FR" sz="2400" dirty="0" smtClean="0">
                <a:solidFill>
                  <a:srgbClr val="FFFFFF"/>
                </a:solidFill>
              </a:rPr>
              <a:t>Il n'y a pas de place pour les valeurs morales.</a:t>
            </a:r>
            <a:endParaRPr lang="fr-FR"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22455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fr-FR" dirty="0" smtClean="0">
                <a:solidFill>
                  <a:srgbClr val="FFFFFF"/>
                </a:solidFill>
              </a:rPr>
              <a:t>L'amertume comme un </a:t>
            </a:r>
            <a:br>
              <a:rPr lang="fr-FR" dirty="0" smtClean="0">
                <a:solidFill>
                  <a:srgbClr val="FFFFFF"/>
                </a:solidFill>
              </a:rPr>
            </a:br>
            <a:r>
              <a:rPr lang="fr-FR" dirty="0" smtClean="0">
                <a:solidFill>
                  <a:srgbClr val="FFFFFF"/>
                </a:solidFill>
              </a:rPr>
              <a:t>mode de vie</a:t>
            </a:r>
            <a:endParaRPr lang="fr-FR" dirty="0">
              <a:solidFill>
                <a:srgbClr val="FFFFFF"/>
              </a:solidFill>
            </a:endParaRPr>
          </a:p>
        </p:txBody>
      </p:sp>
      <p:sp>
        <p:nvSpPr>
          <p:cNvPr id="5" name="Marcador de contenido 4"/>
          <p:cNvSpPr>
            <a:spLocks noGrp="1"/>
          </p:cNvSpPr>
          <p:nvPr>
            <p:ph idx="1"/>
          </p:nvPr>
        </p:nvSpPr>
        <p:spPr/>
        <p:txBody>
          <a:bodyPr>
            <a:normAutofit/>
          </a:bodyPr>
          <a:lstStyle/>
          <a:p>
            <a:r>
              <a:rPr lang="fr-FR" sz="2500" i="1" dirty="0" err="1" smtClean="0">
                <a:solidFill>
                  <a:srgbClr val="FFFFFF"/>
                </a:solidFill>
              </a:rPr>
              <a:t>Ajáristos</a:t>
            </a:r>
            <a:r>
              <a:rPr lang="fr-FR" sz="2500" dirty="0" smtClean="0">
                <a:solidFill>
                  <a:srgbClr val="FFFFFF"/>
                </a:solidFill>
              </a:rPr>
              <a:t>, « ingrat ».</a:t>
            </a:r>
          </a:p>
          <a:p>
            <a:r>
              <a:rPr lang="fr-FR" sz="2500" dirty="0" smtClean="0">
                <a:solidFill>
                  <a:srgbClr val="FFFFFF"/>
                </a:solidFill>
              </a:rPr>
              <a:t>La gratitude est une manière d'apporter de la paix au </a:t>
            </a:r>
            <a:r>
              <a:rPr lang="fr-FR" sz="2500" dirty="0" err="1" smtClean="0">
                <a:solidFill>
                  <a:srgbClr val="FFFFFF"/>
                </a:solidFill>
              </a:rPr>
              <a:t>coeur</a:t>
            </a:r>
            <a:r>
              <a:rPr lang="fr-FR" sz="2500" dirty="0" smtClean="0">
                <a:solidFill>
                  <a:srgbClr val="FFFFFF"/>
                </a:solidFill>
              </a:rPr>
              <a:t>.</a:t>
            </a:r>
          </a:p>
          <a:p>
            <a:r>
              <a:rPr lang="fr-FR" sz="2500" i="1" dirty="0" err="1" smtClean="0">
                <a:solidFill>
                  <a:srgbClr val="FFFFFF"/>
                </a:solidFill>
              </a:rPr>
              <a:t>Anósios</a:t>
            </a:r>
            <a:r>
              <a:rPr lang="fr-FR" sz="2500" dirty="0" smtClean="0">
                <a:solidFill>
                  <a:srgbClr val="FFFFFF"/>
                </a:solidFill>
              </a:rPr>
              <a:t>, « impie ».</a:t>
            </a:r>
          </a:p>
          <a:p>
            <a:r>
              <a:rPr lang="fr-FR" sz="2500" dirty="0" smtClean="0">
                <a:solidFill>
                  <a:srgbClr val="FFFFFF"/>
                </a:solidFill>
              </a:rPr>
              <a:t>Le manque de gratitude fait émerger le mal dans les gens.</a:t>
            </a:r>
          </a:p>
          <a:p>
            <a:r>
              <a:rPr lang="fr-FR" sz="2500" i="1" dirty="0" err="1" smtClean="0">
                <a:solidFill>
                  <a:srgbClr val="FFFFFF"/>
                </a:solidFill>
              </a:rPr>
              <a:t>Astorgos</a:t>
            </a:r>
            <a:r>
              <a:rPr lang="fr-FR" sz="2500" dirty="0" smtClean="0">
                <a:solidFill>
                  <a:srgbClr val="FFFFFF"/>
                </a:solidFill>
              </a:rPr>
              <a:t>, « sans amour ».</a:t>
            </a:r>
          </a:p>
          <a:p>
            <a:r>
              <a:rPr lang="fr-FR" sz="2500" dirty="0" smtClean="0">
                <a:solidFill>
                  <a:srgbClr val="FFFFFF"/>
                </a:solidFill>
              </a:rPr>
              <a:t>L'incapacité d'aimer sera une des principales caractéristiques de la société avant la venue du Christ sur ce monde (Matthieu 24.12)</a:t>
            </a:r>
            <a:endParaRPr lang="fr-FR" sz="25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1643184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r-FR" dirty="0" smtClean="0">
                <a:solidFill>
                  <a:srgbClr val="FFFFFF"/>
                </a:solidFill>
              </a:rPr>
              <a:t>La voie vers l'incrédulité</a:t>
            </a:r>
            <a:endParaRPr lang="fr-FR" dirty="0">
              <a:solidFill>
                <a:srgbClr val="FFFFFF"/>
              </a:solidFill>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979361891"/>
              </p:ext>
            </p:extLst>
          </p:nvPr>
        </p:nvGraphicFramePr>
        <p:xfrm>
          <a:off x="457200" y="1752600"/>
          <a:ext cx="8229600" cy="4373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455770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r-FR" dirty="0" smtClean="0">
                <a:solidFill>
                  <a:srgbClr val="FFFFFF"/>
                </a:solidFill>
              </a:rPr>
              <a:t>La voie vers l'incrédulité</a:t>
            </a:r>
            <a:endParaRPr lang="fr-FR" dirty="0">
              <a:solidFill>
                <a:srgbClr val="FFFFFF"/>
              </a:solidFill>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675338944"/>
              </p:ext>
            </p:extLst>
          </p:nvPr>
        </p:nvGraphicFramePr>
        <p:xfrm>
          <a:off x="457200" y="1752600"/>
          <a:ext cx="8229600" cy="4373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3183260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1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65335" y="1167855"/>
            <a:ext cx="7772400" cy="1362075"/>
          </a:xfrm>
        </p:spPr>
        <p:txBody>
          <a:bodyPr>
            <a:normAutofit/>
          </a:bodyPr>
          <a:lstStyle/>
          <a:p>
            <a:r>
              <a:rPr lang="en-US" sz="4400" dirty="0">
                <a:solidFill>
                  <a:srgbClr val="FFFFFF"/>
                </a:solidFill>
              </a:rPr>
              <a:t>LE PLAN ORIGINEL</a:t>
            </a: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107594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en-US" dirty="0">
                <a:solidFill>
                  <a:srgbClr val="FFFFFF"/>
                </a:solidFill>
              </a:rPr>
              <a:t>Le premier couple</a:t>
            </a:r>
          </a:p>
        </p:txBody>
      </p:sp>
      <p:sp>
        <p:nvSpPr>
          <p:cNvPr id="6" name="Marcador de texto 5"/>
          <p:cNvSpPr>
            <a:spLocks noGrp="1"/>
          </p:cNvSpPr>
          <p:nvPr>
            <p:ph idx="1"/>
          </p:nvPr>
        </p:nvSpPr>
        <p:spPr>
          <a:xfrm>
            <a:off x="535362" y="1600200"/>
            <a:ext cx="8178330" cy="4525963"/>
          </a:xfrm>
        </p:spPr>
        <p:txBody>
          <a:bodyPr>
            <a:normAutofit/>
          </a:bodyPr>
          <a:lstStyle/>
          <a:p>
            <a:pPr marL="0" indent="0" algn="just">
              <a:buNone/>
            </a:pPr>
            <a:r>
              <a:rPr lang="fr-FR" sz="2400" dirty="0" smtClean="0">
                <a:solidFill>
                  <a:srgbClr val="FFFFFF"/>
                </a:solidFill>
              </a:rPr>
              <a:t>« L'Éternel Dieu dit: Il n'est pas bon que l'homme soit seul; je lui ferai une aide semblable à lui. L'Éternel Dieu forma une femme de la côte qu'il avait prise de l'homme, et il l'amena vers l'homme. Et l'homme dit : Voici cette fois celle qui est os de mes os et chair de ma chair! on l'appellera femme, parce qu'elle a été prise de l'homme. C'est pourquoi l'homme quittera son père et sa mère, et s'attachera à sa femme, et ils deviendront une seule chair. L'homme et sa femme étaient tous deux nus, et ils n'en avaient point honte. » (Genèse 2.18, 22-25)</a:t>
            </a:r>
            <a:endParaRPr lang="fr-FR"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86406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fr-FR" dirty="0" smtClean="0">
                <a:solidFill>
                  <a:srgbClr val="FFFFFF"/>
                </a:solidFill>
              </a:rPr>
              <a:t>Les perceptions importantes</a:t>
            </a:r>
            <a:endParaRPr lang="fr-FR" dirty="0">
              <a:solidFill>
                <a:srgbClr val="FFFFFF"/>
              </a:solidFill>
            </a:endParaRPr>
          </a:p>
        </p:txBody>
      </p:sp>
      <p:sp>
        <p:nvSpPr>
          <p:cNvPr id="6" name="Marcador de texto 5"/>
          <p:cNvSpPr>
            <a:spLocks noGrp="1"/>
          </p:cNvSpPr>
          <p:nvPr>
            <p:ph sz="half" idx="1"/>
          </p:nvPr>
        </p:nvSpPr>
        <p:spPr>
          <a:xfrm>
            <a:off x="457197" y="1500318"/>
            <a:ext cx="8390683" cy="1867148"/>
          </a:xfrm>
        </p:spPr>
        <p:txBody>
          <a:bodyPr>
            <a:normAutofit fontScale="92500"/>
          </a:bodyPr>
          <a:lstStyle/>
          <a:p>
            <a:r>
              <a:rPr lang="fr-FR" sz="2400" dirty="0" smtClean="0">
                <a:solidFill>
                  <a:srgbClr val="FFFFFF"/>
                </a:solidFill>
              </a:rPr>
              <a:t>Dieu est le Fondateur et l'Inventeur du mariage. </a:t>
            </a:r>
          </a:p>
          <a:p>
            <a:r>
              <a:rPr lang="fr-FR" sz="2400" dirty="0" smtClean="0">
                <a:solidFill>
                  <a:srgbClr val="FFFFFF"/>
                </a:solidFill>
              </a:rPr>
              <a:t>Les êtres humains ont été créés pour l'association et le mariage. </a:t>
            </a:r>
          </a:p>
          <a:p>
            <a:r>
              <a:rPr lang="fr-FR" sz="2400" dirty="0" smtClean="0">
                <a:solidFill>
                  <a:srgbClr val="FFFFFF"/>
                </a:solidFill>
              </a:rPr>
              <a:t>À travers du mariage, les hommes et les femmes s'unissent du lien le plus étroit, plus étroit que la relation entre parents et enfants. </a:t>
            </a:r>
            <a:endParaRPr lang="fr-FR" sz="2400" dirty="0">
              <a:solidFill>
                <a:srgbClr val="FFFFFF"/>
              </a:solidFill>
            </a:endParaRPr>
          </a:p>
        </p:txBody>
      </p:sp>
      <p:pic>
        <p:nvPicPr>
          <p:cNvPr id="3" name="Imagen 2" descr="ThinkstockPhotos-482679934.jpg"/>
          <p:cNvPicPr>
            <a:picLocks noChangeAspect="1"/>
          </p:cNvPicPr>
          <p:nvPr/>
        </p:nvPicPr>
        <p:blipFill rotWithShape="1">
          <a:blip r:embed="rId2" cstate="print">
            <a:extLst>
              <a:ext uri="{28A0092B-C50C-407E-A947-70E740481C1C}">
                <a14:useLocalDpi xmlns:a14="http://schemas.microsoft.com/office/drawing/2010/main" val="0"/>
              </a:ext>
            </a:extLst>
          </a:blip>
          <a:srcRect l="3239" r="8500"/>
          <a:stretch/>
        </p:blipFill>
        <p:spPr>
          <a:xfrm>
            <a:off x="2797072" y="3438811"/>
            <a:ext cx="3553424" cy="3018030"/>
          </a:xfrm>
          <a:prstGeom prst="rect">
            <a:avLst/>
          </a:prstGeom>
          <a:ln>
            <a:solidFill>
              <a:schemeClr val="bg1">
                <a:lumMod val="95000"/>
              </a:schemeClr>
            </a:solidFill>
          </a:ln>
        </p:spPr>
      </p:pic>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6398234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1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36459" y="534193"/>
            <a:ext cx="7940381" cy="566738"/>
          </a:xfrm>
        </p:spPr>
        <p:txBody>
          <a:bodyPr>
            <a:noAutofit/>
          </a:bodyPr>
          <a:lstStyle/>
          <a:p>
            <a:pPr algn="ctr"/>
            <a:r>
              <a:rPr lang="fr-FR" sz="4400" b="0" dirty="0" smtClean="0">
                <a:solidFill>
                  <a:srgbClr val="FFFFFF"/>
                </a:solidFill>
              </a:rPr>
              <a:t>Admiration</a:t>
            </a:r>
            <a:endParaRPr lang="fr-FR" sz="4400" b="0" dirty="0">
              <a:solidFill>
                <a:srgbClr val="FFFFFF"/>
              </a:solidFill>
            </a:endParaRPr>
          </a:p>
        </p:txBody>
      </p:sp>
      <p:sp>
        <p:nvSpPr>
          <p:cNvPr id="6" name="Marcador de texto 5"/>
          <p:cNvSpPr>
            <a:spLocks noGrp="1"/>
          </p:cNvSpPr>
          <p:nvPr>
            <p:ph type="body" sz="half" idx="2"/>
          </p:nvPr>
        </p:nvSpPr>
        <p:spPr>
          <a:xfrm>
            <a:off x="4281236" y="1443386"/>
            <a:ext cx="4752169" cy="4563831"/>
          </a:xfrm>
        </p:spPr>
        <p:txBody>
          <a:bodyPr>
            <a:noAutofit/>
          </a:bodyPr>
          <a:lstStyle/>
          <a:p>
            <a:pPr marL="285750" indent="-285750">
              <a:buFont typeface="Arial"/>
              <a:buChar char="•"/>
            </a:pPr>
            <a:r>
              <a:rPr lang="fr-FR" sz="2600" dirty="0" smtClean="0">
                <a:solidFill>
                  <a:srgbClr val="FFFFFF"/>
                </a:solidFill>
              </a:rPr>
              <a:t>« Celle qui est os de mes os et chair de ma chair. » </a:t>
            </a:r>
          </a:p>
          <a:p>
            <a:pPr marL="285750" indent="-285750">
              <a:buFont typeface="Arial"/>
              <a:buChar char="•"/>
            </a:pPr>
            <a:r>
              <a:rPr lang="fr-FR" sz="2600" dirty="0" smtClean="0">
                <a:solidFill>
                  <a:srgbClr val="FFFFFF"/>
                </a:solidFill>
              </a:rPr>
              <a:t>L'admiration inclut la reconnaissance, le soin, l'appréciation et la louange.</a:t>
            </a:r>
            <a:endParaRPr lang="fr-FR" sz="2600" dirty="0" smtClean="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064667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1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1398536" y="345983"/>
            <a:ext cx="7288264" cy="1143000"/>
          </a:xfrm>
        </p:spPr>
        <p:txBody>
          <a:bodyPr>
            <a:noAutofit/>
          </a:bodyPr>
          <a:lstStyle/>
          <a:p>
            <a:pPr algn="l"/>
            <a:r>
              <a:rPr lang="fr-FR" dirty="0" smtClean="0">
                <a:solidFill>
                  <a:srgbClr val="FFFFFF"/>
                </a:solidFill>
              </a:rPr>
              <a:t>Admiration</a:t>
            </a:r>
            <a:endParaRPr lang="fr-FR" dirty="0">
              <a:solidFill>
                <a:srgbClr val="FFFFFF"/>
              </a:solidFill>
            </a:endParaRPr>
          </a:p>
        </p:txBody>
      </p:sp>
      <p:sp>
        <p:nvSpPr>
          <p:cNvPr id="5" name="Marcador de contenido 4"/>
          <p:cNvSpPr>
            <a:spLocks noGrp="1"/>
          </p:cNvSpPr>
          <p:nvPr>
            <p:ph sz="half" idx="2"/>
          </p:nvPr>
        </p:nvSpPr>
        <p:spPr>
          <a:xfrm>
            <a:off x="457199" y="1603135"/>
            <a:ext cx="5879026" cy="4525963"/>
          </a:xfrm>
        </p:spPr>
        <p:txBody>
          <a:bodyPr>
            <a:normAutofit/>
          </a:bodyPr>
          <a:lstStyle/>
          <a:p>
            <a:r>
              <a:rPr lang="fr-FR" sz="2400" dirty="0" smtClean="0">
                <a:solidFill>
                  <a:srgbClr val="FFFFFF"/>
                </a:solidFill>
              </a:rPr>
              <a:t>Tous les membres de la famille ont besoin de reconnaissance. </a:t>
            </a:r>
          </a:p>
          <a:p>
            <a:r>
              <a:rPr lang="fr-FR" sz="2400" dirty="0" smtClean="0">
                <a:solidFill>
                  <a:srgbClr val="FFFFFF"/>
                </a:solidFill>
              </a:rPr>
              <a:t>Nous avons besoin de modestie pour reconnaître les </a:t>
            </a:r>
            <a:r>
              <a:rPr lang="fr-FR" sz="2400" dirty="0" err="1" smtClean="0">
                <a:solidFill>
                  <a:srgbClr val="FFFFFF"/>
                </a:solidFill>
              </a:rPr>
              <a:t>vertues</a:t>
            </a:r>
            <a:r>
              <a:rPr lang="fr-FR" sz="2400" dirty="0" smtClean="0">
                <a:solidFill>
                  <a:srgbClr val="FFFFFF"/>
                </a:solidFill>
              </a:rPr>
              <a:t> et les réussites de l'être aimé.</a:t>
            </a:r>
            <a:endParaRPr lang="fr-FR"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4767363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1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864692" y="648345"/>
            <a:ext cx="5486400" cy="566738"/>
          </a:xfrm>
        </p:spPr>
        <p:txBody>
          <a:bodyPr>
            <a:noAutofit/>
          </a:bodyPr>
          <a:lstStyle/>
          <a:p>
            <a:r>
              <a:rPr lang="fr-FR" sz="4400" b="0" dirty="0" smtClean="0">
                <a:solidFill>
                  <a:srgbClr val="FFFFFF"/>
                </a:solidFill>
              </a:rPr>
              <a:t>Confiance</a:t>
            </a:r>
            <a:endParaRPr lang="fr-FR" sz="4400" b="0" dirty="0">
              <a:solidFill>
                <a:srgbClr val="FFFFFF"/>
              </a:solidFill>
            </a:endParaRPr>
          </a:p>
        </p:txBody>
      </p:sp>
      <p:sp>
        <p:nvSpPr>
          <p:cNvPr id="6" name="Marcador de texto 5"/>
          <p:cNvSpPr>
            <a:spLocks noGrp="1"/>
          </p:cNvSpPr>
          <p:nvPr>
            <p:ph type="body" sz="half" idx="2"/>
          </p:nvPr>
        </p:nvSpPr>
        <p:spPr>
          <a:xfrm>
            <a:off x="593542" y="1414849"/>
            <a:ext cx="8411317" cy="804862"/>
          </a:xfrm>
        </p:spPr>
        <p:txBody>
          <a:bodyPr>
            <a:noAutofit/>
          </a:bodyPr>
          <a:lstStyle/>
          <a:p>
            <a:pPr marL="285750" indent="-285750">
              <a:buFont typeface="Arial"/>
              <a:buChar char="•"/>
            </a:pPr>
            <a:r>
              <a:rPr lang="fr-FR" sz="2400" dirty="0" smtClean="0">
                <a:solidFill>
                  <a:srgbClr val="FFFFFF"/>
                </a:solidFill>
              </a:rPr>
              <a:t>« Et deviendront une seule chair. » </a:t>
            </a:r>
          </a:p>
          <a:p>
            <a:pPr marL="285750" indent="-285750">
              <a:buFont typeface="Arial"/>
              <a:buChar char="•"/>
            </a:pPr>
            <a:r>
              <a:rPr lang="fr-FR" sz="2400" dirty="0" smtClean="0">
                <a:solidFill>
                  <a:srgbClr val="FFFFFF"/>
                </a:solidFill>
              </a:rPr>
              <a:t>La confiance c'est l'intimité, la sécurité, l'espoir, l'honnêteté et la naturalité. </a:t>
            </a:r>
            <a:endParaRPr lang="fr-FR" sz="2400" dirty="0" smtClean="0">
              <a:solidFill>
                <a:srgbClr val="FFFFFF"/>
              </a:solidFill>
            </a:endParaRPr>
          </a:p>
        </p:txBody>
      </p:sp>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7418937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fr-FR" sz="4800" dirty="0" smtClean="0">
                <a:solidFill>
                  <a:schemeClr val="bg1"/>
                </a:solidFill>
              </a:rPr>
              <a:t>Est-il nécessaire </a:t>
            </a:r>
            <a:br>
              <a:rPr lang="fr-FR" sz="4800" dirty="0" smtClean="0">
                <a:solidFill>
                  <a:schemeClr val="bg1"/>
                </a:solidFill>
              </a:rPr>
            </a:br>
            <a:r>
              <a:rPr lang="fr-FR" sz="4800" dirty="0" smtClean="0">
                <a:solidFill>
                  <a:schemeClr val="bg1"/>
                </a:solidFill>
              </a:rPr>
              <a:t>d’avoir une famille ?</a:t>
            </a:r>
            <a:endParaRPr lang="fr-FR"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fr-FR" dirty="0" smtClean="0">
                <a:solidFill>
                  <a:srgbClr val="FFFFFF"/>
                </a:solidFill>
              </a:rPr>
              <a:t>Sujet 8 </a:t>
            </a:r>
            <a:endParaRPr lang="fr-FR" dirty="0">
              <a:solidFill>
                <a:srgbClr val="FFFFFF"/>
              </a:solidFill>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9033" y="1387646"/>
            <a:ext cx="2332421" cy="2332421"/>
          </a:xfrm>
          <a:prstGeom prst="rect">
            <a:avLst/>
          </a:prstGeom>
        </p:spPr>
      </p:pic>
    </p:spTree>
    <p:extLst>
      <p:ext uri="{BB962C8B-B14F-4D97-AF65-F5344CB8AC3E}">
        <p14:creationId xmlns:p14="http://schemas.microsoft.com/office/powerpoint/2010/main" val="3174098793"/>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fr-FR" dirty="0" smtClean="0">
                <a:solidFill>
                  <a:srgbClr val="FFFFFF"/>
                </a:solidFill>
              </a:rPr>
              <a:t>Confiance</a:t>
            </a:r>
            <a:endParaRPr lang="fr-FR" dirty="0">
              <a:solidFill>
                <a:srgbClr val="FFFFFF"/>
              </a:solidFill>
            </a:endParaRPr>
          </a:p>
        </p:txBody>
      </p:sp>
      <p:sp>
        <p:nvSpPr>
          <p:cNvPr id="3" name="Marcador de contenido 2"/>
          <p:cNvSpPr>
            <a:spLocks noGrp="1"/>
          </p:cNvSpPr>
          <p:nvPr>
            <p:ph idx="1"/>
          </p:nvPr>
        </p:nvSpPr>
        <p:spPr/>
        <p:txBody>
          <a:bodyPr>
            <a:normAutofit/>
          </a:bodyPr>
          <a:lstStyle/>
          <a:p>
            <a:pPr algn="just"/>
            <a:r>
              <a:rPr lang="fr-FR" sz="2600" dirty="0" smtClean="0">
                <a:solidFill>
                  <a:srgbClr val="FFFFFF"/>
                </a:solidFill>
              </a:rPr>
              <a:t>Personne devrait rompre la confiance qu'il y a entre les conjoints, pas même la famille. </a:t>
            </a:r>
          </a:p>
          <a:p>
            <a:pPr algn="just"/>
            <a:r>
              <a:rPr lang="fr-FR" sz="2600" dirty="0" smtClean="0">
                <a:solidFill>
                  <a:srgbClr val="FFFFFF"/>
                </a:solidFill>
              </a:rPr>
              <a:t>Les couples mariés doivent résoudre leurs problèmes seuls (sans l'intervention de la famille). </a:t>
            </a:r>
          </a:p>
          <a:p>
            <a:pPr algn="just"/>
            <a:r>
              <a:rPr lang="fr-FR" sz="2600" dirty="0" smtClean="0">
                <a:solidFill>
                  <a:srgbClr val="FFFFFF"/>
                </a:solidFill>
              </a:rPr>
              <a:t>Se confronter à des difficultés renforce la relation. </a:t>
            </a:r>
          </a:p>
          <a:p>
            <a:pPr algn="just"/>
            <a:r>
              <a:rPr lang="fr-FR" sz="2600" dirty="0" smtClean="0">
                <a:solidFill>
                  <a:srgbClr val="FFFFFF"/>
                </a:solidFill>
              </a:rPr>
              <a:t>Il est très important de protéger le cercle sacré de la famille, ne laissant pénétrer personne.</a:t>
            </a:r>
            <a:endParaRPr lang="fr-FR" sz="26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293369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2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93647" y="791034"/>
            <a:ext cx="5486400" cy="566738"/>
          </a:xfrm>
        </p:spPr>
        <p:txBody>
          <a:bodyPr>
            <a:noAutofit/>
          </a:bodyPr>
          <a:lstStyle/>
          <a:p>
            <a:r>
              <a:rPr lang="fr-FR" sz="4400" b="0" dirty="0" smtClean="0">
                <a:solidFill>
                  <a:srgbClr val="FFFFFF"/>
                </a:solidFill>
              </a:rPr>
              <a:t>Respect</a:t>
            </a:r>
            <a:endParaRPr lang="fr-FR" sz="4400" b="0" dirty="0">
              <a:solidFill>
                <a:srgbClr val="FFFFFF"/>
              </a:solidFill>
            </a:endParaRPr>
          </a:p>
        </p:txBody>
      </p:sp>
      <p:sp>
        <p:nvSpPr>
          <p:cNvPr id="6" name="Marcador de texto 5"/>
          <p:cNvSpPr>
            <a:spLocks noGrp="1"/>
          </p:cNvSpPr>
          <p:nvPr>
            <p:ph type="body" sz="half" idx="2"/>
          </p:nvPr>
        </p:nvSpPr>
        <p:spPr>
          <a:xfrm>
            <a:off x="493647" y="1557538"/>
            <a:ext cx="4486854" cy="804862"/>
          </a:xfrm>
        </p:spPr>
        <p:txBody>
          <a:bodyPr>
            <a:noAutofit/>
          </a:bodyPr>
          <a:lstStyle/>
          <a:p>
            <a:r>
              <a:rPr lang="fr-FR" sz="2400" dirty="0" smtClean="0">
                <a:solidFill>
                  <a:srgbClr val="FFFFFF"/>
                </a:solidFill>
              </a:rPr>
              <a:t>« L'homme et sa femme étaient tous deux nus, et ils n'en avaient point honte. »</a:t>
            </a:r>
            <a:endParaRPr lang="fr-FR" sz="2400" dirty="0" smtClean="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3398108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fr-FR" dirty="0" smtClean="0">
                <a:solidFill>
                  <a:srgbClr val="FFFFFF"/>
                </a:solidFill>
              </a:rPr>
              <a:t>Respect</a:t>
            </a:r>
            <a:endParaRPr lang="fr-FR" dirty="0">
              <a:solidFill>
                <a:srgbClr val="FFFFFF"/>
              </a:solidFill>
            </a:endParaRPr>
          </a:p>
        </p:txBody>
      </p:sp>
      <p:sp>
        <p:nvSpPr>
          <p:cNvPr id="6" name="Marcador de texto 5"/>
          <p:cNvSpPr>
            <a:spLocks noGrp="1"/>
          </p:cNvSpPr>
          <p:nvPr>
            <p:ph idx="1"/>
          </p:nvPr>
        </p:nvSpPr>
        <p:spPr>
          <a:xfrm>
            <a:off x="457200" y="1600200"/>
            <a:ext cx="7987553" cy="4525963"/>
          </a:xfrm>
        </p:spPr>
        <p:txBody>
          <a:bodyPr>
            <a:normAutofit/>
          </a:bodyPr>
          <a:lstStyle/>
          <a:p>
            <a:pPr algn="just"/>
            <a:r>
              <a:rPr lang="fr-FR" sz="2500" dirty="0" smtClean="0">
                <a:solidFill>
                  <a:srgbClr val="FFFFFF"/>
                </a:solidFill>
              </a:rPr>
              <a:t>C'est le sentiment d'admirer quelqu'un ou quelque chose de bon, précieux, important, etc.</a:t>
            </a:r>
          </a:p>
          <a:p>
            <a:pPr algn="just"/>
            <a:r>
              <a:rPr lang="fr-FR" sz="2500" dirty="0" smtClean="0">
                <a:solidFill>
                  <a:srgbClr val="FFFFFF"/>
                </a:solidFill>
              </a:rPr>
              <a:t>Ceci consiste à traiter l'autre de la manière dont j'aimerais être traité. </a:t>
            </a:r>
          </a:p>
          <a:p>
            <a:pPr algn="just"/>
            <a:r>
              <a:rPr lang="fr-FR" sz="2500" dirty="0" smtClean="0">
                <a:solidFill>
                  <a:srgbClr val="FFFFFF"/>
                </a:solidFill>
              </a:rPr>
              <a:t>Prendre en considération les opinions, les désirs, la dignité des autres.</a:t>
            </a:r>
          </a:p>
          <a:p>
            <a:pPr algn="just"/>
            <a:r>
              <a:rPr lang="fr-FR" sz="2500" dirty="0" smtClean="0">
                <a:solidFill>
                  <a:srgbClr val="FFFFFF"/>
                </a:solidFill>
              </a:rPr>
              <a:t>C'est encourager la courtoisie, les bonnes manières et l'harmonie. </a:t>
            </a:r>
          </a:p>
          <a:p>
            <a:pPr algn="just"/>
            <a:r>
              <a:rPr lang="fr-FR" sz="2500" dirty="0" smtClean="0">
                <a:solidFill>
                  <a:srgbClr val="FFFFFF"/>
                </a:solidFill>
              </a:rPr>
              <a:t>C'est honorer, regarder et comprendre.</a:t>
            </a:r>
            <a:endParaRPr lang="fr-FR" sz="2500" dirty="0" smtClean="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8356021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ítulo 4"/>
          <p:cNvSpPr>
            <a:spLocks noGrp="1"/>
          </p:cNvSpPr>
          <p:nvPr>
            <p:ph type="title"/>
          </p:nvPr>
        </p:nvSpPr>
        <p:spPr>
          <a:xfrm>
            <a:off x="622418" y="2280828"/>
            <a:ext cx="7772400" cy="1362075"/>
          </a:xfrm>
        </p:spPr>
        <p:txBody>
          <a:bodyPr>
            <a:normAutofit/>
          </a:bodyPr>
          <a:lstStyle/>
          <a:p>
            <a:r>
              <a:rPr lang="fr-FR" sz="4400" dirty="0" smtClean="0">
                <a:solidFill>
                  <a:srgbClr val="FFFFFF"/>
                </a:solidFill>
              </a:rPr>
              <a:t>Une voie très pratique</a:t>
            </a:r>
            <a:endParaRPr lang="fr-FR" sz="4400" dirty="0">
              <a:solidFill>
                <a:srgbClr val="FFFFFF"/>
              </a:solidFill>
            </a:endParaRPr>
          </a:p>
        </p:txBody>
      </p:sp>
      <p:sp>
        <p:nvSpPr>
          <p:cNvPr id="6" name="Marcador de texto 5"/>
          <p:cNvSpPr>
            <a:spLocks noGrp="1"/>
          </p:cNvSpPr>
          <p:nvPr>
            <p:ph type="body" idx="1"/>
          </p:nvPr>
        </p:nvSpPr>
        <p:spPr>
          <a:xfrm>
            <a:off x="622418" y="3010743"/>
            <a:ext cx="7772400" cy="582833"/>
          </a:xfrm>
        </p:spPr>
        <p:txBody>
          <a:bodyPr/>
          <a:lstStyle/>
          <a:p>
            <a:r>
              <a:rPr lang="fr-FR" dirty="0" smtClean="0">
                <a:solidFill>
                  <a:srgbClr val="FFFFFF"/>
                </a:solidFill>
              </a:rPr>
              <a:t>2 Pierre 1.5-7</a:t>
            </a:r>
            <a:endParaRPr lang="fr-FR" dirty="0">
              <a:solidFill>
                <a:srgbClr val="FFFFFF"/>
              </a:solidFill>
            </a:endParaRPr>
          </a:p>
        </p:txBody>
      </p:sp>
      <p:sp>
        <p:nvSpPr>
          <p:cNvPr id="8"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Il </a:t>
            </a:r>
            <a:r>
              <a:rPr lang="en-US" dirty="0" err="1" smtClean="0">
                <a:solidFill>
                  <a:srgbClr val="FFFFFF"/>
                </a:solidFill>
              </a:rPr>
              <a:t>ya</a:t>
            </a:r>
            <a:r>
              <a:rPr lang="en-US" dirty="0" smtClean="0">
                <a:solidFill>
                  <a:srgbClr val="FFFFFF"/>
                </a:solidFill>
              </a:rPr>
              <a:t> des </a:t>
            </a:r>
            <a:r>
              <a:rPr lang="en-US" dirty="0" err="1" smtClean="0">
                <a:solidFill>
                  <a:srgbClr val="FFFFFF"/>
                </a:solidFill>
              </a:rPr>
              <a:t>réponses</a:t>
            </a:r>
            <a:r>
              <a:rPr lang="en-US" dirty="0" smtClean="0">
                <a:solidFill>
                  <a:srgbClr val="FFFFFF"/>
                </a:solidFill>
              </a:rPr>
              <a:t> !</a:t>
            </a:r>
            <a:endParaRPr lang="en-US" dirty="0">
              <a:solidFill>
                <a:srgbClr val="FFFFFF"/>
              </a:solidFill>
            </a:endParaRPr>
          </a:p>
        </p:txBody>
      </p:sp>
    </p:spTree>
    <p:extLst>
      <p:ext uri="{BB962C8B-B14F-4D97-AF65-F5344CB8AC3E}">
        <p14:creationId xmlns:p14="http://schemas.microsoft.com/office/powerpoint/2010/main" val="1313362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1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ítulo 3"/>
          <p:cNvSpPr>
            <a:spLocks noGrp="1"/>
          </p:cNvSpPr>
          <p:nvPr>
            <p:ph type="title"/>
          </p:nvPr>
        </p:nvSpPr>
        <p:spPr>
          <a:xfrm>
            <a:off x="457200" y="417328"/>
            <a:ext cx="8229600" cy="1143000"/>
          </a:xfrm>
        </p:spPr>
        <p:txBody>
          <a:bodyPr>
            <a:noAutofit/>
          </a:bodyPr>
          <a:lstStyle/>
          <a:p>
            <a:r>
              <a:rPr lang="fr-FR" dirty="0" smtClean="0">
                <a:solidFill>
                  <a:srgbClr val="FFFFFF"/>
                </a:solidFill>
              </a:rPr>
              <a:t>L'échelle de Pierre pour un meilleur mariage</a:t>
            </a:r>
            <a:endParaRPr lang="fr-FR" dirty="0">
              <a:solidFill>
                <a:srgbClr val="FFFFFF"/>
              </a:solidFill>
            </a:endParaRPr>
          </a:p>
        </p:txBody>
      </p:sp>
      <p:sp>
        <p:nvSpPr>
          <p:cNvPr id="5" name="Marcador de contenido 4"/>
          <p:cNvSpPr>
            <a:spLocks noGrp="1"/>
          </p:cNvSpPr>
          <p:nvPr>
            <p:ph idx="1"/>
          </p:nvPr>
        </p:nvSpPr>
        <p:spPr>
          <a:xfrm>
            <a:off x="457200" y="1814236"/>
            <a:ext cx="8229600" cy="2223870"/>
          </a:xfrm>
        </p:spPr>
        <p:txBody>
          <a:bodyPr>
            <a:normAutofit/>
          </a:bodyPr>
          <a:lstStyle/>
          <a:p>
            <a:pPr marL="0" indent="0" algn="just">
              <a:buNone/>
            </a:pPr>
            <a:r>
              <a:rPr lang="fr-FR" sz="2400" dirty="0" smtClean="0">
                <a:solidFill>
                  <a:srgbClr val="FFFFFF"/>
                </a:solidFill>
              </a:rPr>
              <a:t>« À cause de cela même, faites tous vos efforts pour joindre à votre foi la vertu, à la vertu la science, à la science la tempérance, à la tempérance la patience, à la patience la piété, à la piété l'amour fraternel, à l'amour fraternel la charité. » </a:t>
            </a:r>
          </a:p>
          <a:p>
            <a:pPr marL="0" indent="0" algn="just">
              <a:buNone/>
            </a:pPr>
            <a:r>
              <a:rPr lang="fr-FR" sz="2400" dirty="0" smtClean="0">
                <a:solidFill>
                  <a:srgbClr val="FFFFFF"/>
                </a:solidFill>
              </a:rPr>
              <a:t>(2 Pierre 1.5-7)</a:t>
            </a:r>
            <a:endParaRPr lang="fr-FR"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938641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8"/>
          <p:cNvSpPr>
            <a:spLocks noGrp="1"/>
          </p:cNvSpPr>
          <p:nvPr>
            <p:ph type="title"/>
          </p:nvPr>
        </p:nvSpPr>
        <p:spPr/>
        <p:txBody>
          <a:bodyPr>
            <a:normAutofit fontScale="90000"/>
          </a:bodyPr>
          <a:lstStyle/>
          <a:p>
            <a:r>
              <a:rPr lang="fr-FR" dirty="0" smtClean="0">
                <a:solidFill>
                  <a:srgbClr val="FFFFFF"/>
                </a:solidFill>
              </a:rPr>
              <a:t>L'échelle de Pierre pour un </a:t>
            </a:r>
            <a:br>
              <a:rPr lang="fr-FR" dirty="0" smtClean="0">
                <a:solidFill>
                  <a:srgbClr val="FFFFFF"/>
                </a:solidFill>
              </a:rPr>
            </a:br>
            <a:r>
              <a:rPr lang="fr-FR" dirty="0" smtClean="0">
                <a:solidFill>
                  <a:srgbClr val="FFFFFF"/>
                </a:solidFill>
              </a:rPr>
              <a:t>meilleur mariage</a:t>
            </a:r>
            <a:endParaRPr lang="fr-FR" dirty="0">
              <a:solidFill>
                <a:srgbClr val="FFFFFF"/>
              </a:solidFill>
            </a:endParaRPr>
          </a:p>
        </p:txBody>
      </p:sp>
      <p:sp>
        <p:nvSpPr>
          <p:cNvPr id="6" name="Text Box 4"/>
          <p:cNvSpPr txBox="1">
            <a:spLocks noChangeArrowheads="1"/>
          </p:cNvSpPr>
          <p:nvPr/>
        </p:nvSpPr>
        <p:spPr bwMode="auto">
          <a:xfrm>
            <a:off x="2000232" y="5667195"/>
            <a:ext cx="5029200" cy="400110"/>
          </a:xfrm>
          <a:prstGeom prst="rect">
            <a:avLst/>
          </a:prstGeom>
          <a:solidFill>
            <a:schemeClr val="accent2">
              <a:alpha val="73000"/>
            </a:schemeClr>
          </a:solidFill>
          <a:ln>
            <a:solidFill>
              <a:schemeClr val="lt1"/>
            </a:solidFill>
            <a:headEnd/>
            <a:tailEnd/>
          </a:ln>
        </p:spPr>
        <p:style>
          <a:lnRef idx="3">
            <a:schemeClr val="lt1"/>
          </a:lnRef>
          <a:fillRef idx="1">
            <a:schemeClr val="accent2"/>
          </a:fillRef>
          <a:effectRef idx="1">
            <a:schemeClr val="accent2"/>
          </a:effectRef>
          <a:fontRef idx="minor">
            <a:schemeClr val="lt1"/>
          </a:fontRef>
        </p:style>
        <p:txBody>
          <a:bodyPr>
            <a:spAutoFit/>
          </a:bodyPr>
          <a:lstStyle/>
          <a:p>
            <a:pPr>
              <a:spcBef>
                <a:spcPct val="50000"/>
              </a:spcBef>
            </a:pPr>
            <a:r>
              <a:rPr lang="en-US" sz="2000" dirty="0">
                <a:solidFill>
                  <a:srgbClr val="FFFFCC"/>
                </a:solidFill>
                <a:effectLst>
                  <a:outerShdw blurRad="38100" dist="38100" dir="2700000" algn="tl">
                    <a:srgbClr val="000000"/>
                  </a:outerShdw>
                </a:effectLst>
              </a:rPr>
              <a:t>FOI</a:t>
            </a:r>
          </a:p>
        </p:txBody>
      </p:sp>
      <p:sp>
        <p:nvSpPr>
          <p:cNvPr id="7" name="Text Box 6"/>
          <p:cNvSpPr txBox="1">
            <a:spLocks noChangeArrowheads="1"/>
          </p:cNvSpPr>
          <p:nvPr/>
        </p:nvSpPr>
        <p:spPr bwMode="auto">
          <a:xfrm>
            <a:off x="2686032" y="5095695"/>
            <a:ext cx="4343400" cy="400110"/>
          </a:xfrm>
          <a:prstGeom prst="rect">
            <a:avLst/>
          </a:prstGeom>
          <a:solidFill>
            <a:schemeClr val="accent2">
              <a:alpha val="73000"/>
            </a:schemeClr>
          </a:solidFill>
          <a:ln>
            <a:solidFill>
              <a:schemeClr val="lt1"/>
            </a:solidFill>
            <a:headEnd/>
            <a:tailEnd/>
          </a:ln>
        </p:spPr>
        <p:style>
          <a:lnRef idx="3">
            <a:schemeClr val="lt1"/>
          </a:lnRef>
          <a:fillRef idx="1">
            <a:schemeClr val="accent2"/>
          </a:fillRef>
          <a:effectRef idx="1">
            <a:schemeClr val="accent2"/>
          </a:effectRef>
          <a:fontRef idx="minor">
            <a:schemeClr val="lt1"/>
          </a:fontRef>
        </p:style>
        <p:txBody>
          <a:bodyPr>
            <a:spAutoFit/>
          </a:bodyPr>
          <a:lstStyle/>
          <a:p>
            <a:pPr>
              <a:spcBef>
                <a:spcPct val="50000"/>
              </a:spcBef>
            </a:pPr>
            <a:r>
              <a:rPr lang="en-US" sz="2000" dirty="0">
                <a:solidFill>
                  <a:srgbClr val="FFFFCC"/>
                </a:solidFill>
                <a:effectLst>
                  <a:outerShdw blurRad="38100" dist="38100" dir="2700000" algn="tl">
                    <a:srgbClr val="000000"/>
                  </a:outerShdw>
                </a:effectLst>
              </a:rPr>
              <a:t>BONTÉ</a:t>
            </a:r>
          </a:p>
        </p:txBody>
      </p:sp>
      <p:sp>
        <p:nvSpPr>
          <p:cNvPr id="8" name="Text Box 7"/>
          <p:cNvSpPr txBox="1">
            <a:spLocks noChangeArrowheads="1"/>
          </p:cNvSpPr>
          <p:nvPr/>
        </p:nvSpPr>
        <p:spPr bwMode="auto">
          <a:xfrm>
            <a:off x="3295632" y="4524195"/>
            <a:ext cx="3733800" cy="400110"/>
          </a:xfrm>
          <a:prstGeom prst="rect">
            <a:avLst/>
          </a:prstGeom>
          <a:solidFill>
            <a:schemeClr val="accent2">
              <a:alpha val="73000"/>
            </a:schemeClr>
          </a:solidFill>
          <a:ln>
            <a:solidFill>
              <a:schemeClr val="lt1"/>
            </a:solidFill>
            <a:headEnd/>
            <a:tailEnd/>
          </a:ln>
        </p:spPr>
        <p:style>
          <a:lnRef idx="3">
            <a:schemeClr val="lt1"/>
          </a:lnRef>
          <a:fillRef idx="1">
            <a:schemeClr val="accent2"/>
          </a:fillRef>
          <a:effectRef idx="1">
            <a:schemeClr val="accent2"/>
          </a:effectRef>
          <a:fontRef idx="minor">
            <a:schemeClr val="lt1"/>
          </a:fontRef>
        </p:style>
        <p:txBody>
          <a:bodyPr>
            <a:spAutoFit/>
          </a:bodyPr>
          <a:lstStyle/>
          <a:p>
            <a:pPr>
              <a:spcBef>
                <a:spcPct val="50000"/>
              </a:spcBef>
            </a:pPr>
            <a:r>
              <a:rPr lang="en-US" sz="2000" dirty="0">
                <a:solidFill>
                  <a:srgbClr val="FFFFCC"/>
                </a:solidFill>
                <a:effectLst>
                  <a:outerShdw blurRad="38100" dist="38100" dir="2700000" algn="tl">
                    <a:srgbClr val="000000"/>
                  </a:outerShdw>
                </a:effectLst>
              </a:rPr>
              <a:t>CONNAISSANCE</a:t>
            </a:r>
          </a:p>
        </p:txBody>
      </p:sp>
      <p:sp>
        <p:nvSpPr>
          <p:cNvPr id="12" name="Text Box 8"/>
          <p:cNvSpPr txBox="1">
            <a:spLocks noChangeArrowheads="1"/>
          </p:cNvSpPr>
          <p:nvPr/>
        </p:nvSpPr>
        <p:spPr bwMode="auto">
          <a:xfrm>
            <a:off x="3905232" y="3952695"/>
            <a:ext cx="3124200" cy="400110"/>
          </a:xfrm>
          <a:prstGeom prst="rect">
            <a:avLst/>
          </a:prstGeom>
          <a:solidFill>
            <a:schemeClr val="accent2">
              <a:alpha val="73000"/>
            </a:schemeClr>
          </a:solidFill>
          <a:ln>
            <a:solidFill>
              <a:schemeClr val="lt1"/>
            </a:solidFill>
            <a:headEnd/>
            <a:tailEnd/>
          </a:ln>
        </p:spPr>
        <p:style>
          <a:lnRef idx="3">
            <a:schemeClr val="lt1"/>
          </a:lnRef>
          <a:fillRef idx="1">
            <a:schemeClr val="accent2"/>
          </a:fillRef>
          <a:effectRef idx="1">
            <a:schemeClr val="accent2"/>
          </a:effectRef>
          <a:fontRef idx="minor">
            <a:schemeClr val="lt1"/>
          </a:fontRef>
        </p:style>
        <p:txBody>
          <a:bodyPr>
            <a:spAutoFit/>
          </a:bodyPr>
          <a:lstStyle/>
          <a:p>
            <a:pPr>
              <a:spcBef>
                <a:spcPct val="50000"/>
              </a:spcBef>
            </a:pPr>
            <a:r>
              <a:rPr lang="en-US" sz="2000" dirty="0">
                <a:solidFill>
                  <a:srgbClr val="FFFFCC"/>
                </a:solidFill>
                <a:effectLst>
                  <a:outerShdw blurRad="38100" dist="38100" dir="2700000" algn="tl">
                    <a:srgbClr val="000000"/>
                  </a:outerShdw>
                </a:effectLst>
              </a:rPr>
              <a:t>MAÎTRISE DE SOI</a:t>
            </a:r>
          </a:p>
        </p:txBody>
      </p:sp>
      <p:sp>
        <p:nvSpPr>
          <p:cNvPr id="13" name="Text Box 9"/>
          <p:cNvSpPr txBox="1">
            <a:spLocks noChangeArrowheads="1"/>
          </p:cNvSpPr>
          <p:nvPr/>
        </p:nvSpPr>
        <p:spPr bwMode="auto">
          <a:xfrm>
            <a:off x="4514832" y="3343095"/>
            <a:ext cx="2514600" cy="400110"/>
          </a:xfrm>
          <a:prstGeom prst="rect">
            <a:avLst/>
          </a:prstGeom>
          <a:solidFill>
            <a:schemeClr val="accent2">
              <a:alpha val="73000"/>
            </a:schemeClr>
          </a:solidFill>
          <a:ln>
            <a:solidFill>
              <a:schemeClr val="lt1"/>
            </a:solidFill>
            <a:headEnd/>
            <a:tailEnd/>
          </a:ln>
        </p:spPr>
        <p:style>
          <a:lnRef idx="3">
            <a:schemeClr val="lt1"/>
          </a:lnRef>
          <a:fillRef idx="1">
            <a:schemeClr val="accent2"/>
          </a:fillRef>
          <a:effectRef idx="1">
            <a:schemeClr val="accent2"/>
          </a:effectRef>
          <a:fontRef idx="minor">
            <a:schemeClr val="lt1"/>
          </a:fontRef>
        </p:style>
        <p:txBody>
          <a:bodyPr>
            <a:spAutoFit/>
          </a:bodyPr>
          <a:lstStyle/>
          <a:p>
            <a:pPr>
              <a:spcBef>
                <a:spcPct val="50000"/>
              </a:spcBef>
            </a:pPr>
            <a:r>
              <a:rPr lang="en-US" sz="2000" dirty="0">
                <a:solidFill>
                  <a:srgbClr val="FFFFCC"/>
                </a:solidFill>
                <a:effectLst>
                  <a:outerShdw blurRad="38100" dist="38100" dir="2700000" algn="tl">
                    <a:srgbClr val="000000"/>
                  </a:outerShdw>
                </a:effectLst>
              </a:rPr>
              <a:t>PERSÉVÉRANCE</a:t>
            </a:r>
          </a:p>
        </p:txBody>
      </p:sp>
      <p:sp>
        <p:nvSpPr>
          <p:cNvPr id="14" name="Text Box 10"/>
          <p:cNvSpPr txBox="1">
            <a:spLocks noChangeArrowheads="1"/>
          </p:cNvSpPr>
          <p:nvPr/>
        </p:nvSpPr>
        <p:spPr bwMode="auto">
          <a:xfrm>
            <a:off x="5048232" y="2803869"/>
            <a:ext cx="1981200" cy="400110"/>
          </a:xfrm>
          <a:prstGeom prst="rect">
            <a:avLst/>
          </a:prstGeom>
          <a:solidFill>
            <a:schemeClr val="accent2">
              <a:alpha val="73000"/>
            </a:schemeClr>
          </a:solidFill>
          <a:ln>
            <a:solidFill>
              <a:schemeClr val="lt1"/>
            </a:solidFill>
            <a:headEnd/>
            <a:tailEnd/>
          </a:ln>
        </p:spPr>
        <p:style>
          <a:lnRef idx="3">
            <a:schemeClr val="lt1"/>
          </a:lnRef>
          <a:fillRef idx="1">
            <a:schemeClr val="accent2"/>
          </a:fillRef>
          <a:effectRef idx="1">
            <a:schemeClr val="accent2"/>
          </a:effectRef>
          <a:fontRef idx="minor">
            <a:schemeClr val="lt1"/>
          </a:fontRef>
        </p:style>
        <p:txBody>
          <a:bodyPr>
            <a:spAutoFit/>
          </a:bodyPr>
          <a:lstStyle/>
          <a:p>
            <a:pPr>
              <a:spcBef>
                <a:spcPct val="50000"/>
              </a:spcBef>
            </a:pPr>
            <a:r>
              <a:rPr lang="en-US" sz="2000" dirty="0">
                <a:solidFill>
                  <a:srgbClr val="FFFFCC"/>
                </a:solidFill>
                <a:effectLst>
                  <a:outerShdw blurRad="38100" dist="38100" dir="2700000" algn="tl">
                    <a:srgbClr val="000000"/>
                  </a:outerShdw>
                </a:effectLst>
              </a:rPr>
              <a:t>PIÉTÉ</a:t>
            </a:r>
          </a:p>
        </p:txBody>
      </p:sp>
      <p:sp>
        <p:nvSpPr>
          <p:cNvPr id="15" name="Text Box 11"/>
          <p:cNvSpPr txBox="1">
            <a:spLocks noChangeArrowheads="1"/>
          </p:cNvSpPr>
          <p:nvPr/>
        </p:nvSpPr>
        <p:spPr bwMode="auto">
          <a:xfrm>
            <a:off x="5505432" y="2050593"/>
            <a:ext cx="1524000" cy="646331"/>
          </a:xfrm>
          <a:prstGeom prst="rect">
            <a:avLst/>
          </a:prstGeom>
          <a:solidFill>
            <a:schemeClr val="accent2">
              <a:alpha val="73000"/>
            </a:schemeClr>
          </a:solidFill>
          <a:ln>
            <a:solidFill>
              <a:schemeClr val="lt1"/>
            </a:solidFill>
            <a:headEnd/>
            <a:tailEnd/>
          </a:ln>
        </p:spPr>
        <p:style>
          <a:lnRef idx="3">
            <a:schemeClr val="lt1"/>
          </a:lnRef>
          <a:fillRef idx="1">
            <a:schemeClr val="accent2"/>
          </a:fillRef>
          <a:effectRef idx="1">
            <a:schemeClr val="accent2"/>
          </a:effectRef>
          <a:fontRef idx="minor">
            <a:schemeClr val="lt1"/>
          </a:fontRef>
        </p:style>
        <p:txBody>
          <a:bodyPr>
            <a:spAutoFit/>
          </a:bodyPr>
          <a:lstStyle/>
          <a:p>
            <a:pPr>
              <a:spcBef>
                <a:spcPct val="50000"/>
              </a:spcBef>
            </a:pPr>
            <a:r>
              <a:rPr lang="en-US" dirty="0">
                <a:solidFill>
                  <a:srgbClr val="FFFFCC"/>
                </a:solidFill>
                <a:effectLst>
                  <a:outerShdw blurRad="38100" dist="38100" dir="2700000" algn="tl">
                    <a:srgbClr val="000000"/>
                  </a:outerShdw>
                </a:effectLst>
              </a:rPr>
              <a:t>AFFECTION MUTUELLE</a:t>
            </a:r>
          </a:p>
        </p:txBody>
      </p:sp>
      <p:sp>
        <p:nvSpPr>
          <p:cNvPr id="16" name="AutoShape 14"/>
          <p:cNvSpPr>
            <a:spLocks noChangeArrowheads="1"/>
          </p:cNvSpPr>
          <p:nvPr/>
        </p:nvSpPr>
        <p:spPr bwMode="auto">
          <a:xfrm rot="19101987">
            <a:off x="1378896" y="3428910"/>
            <a:ext cx="2779565" cy="609600"/>
          </a:xfrm>
          <a:prstGeom prst="rightArrow">
            <a:avLst>
              <a:gd name="adj1" fmla="val 50000"/>
              <a:gd name="adj2" fmla="val 81250"/>
            </a:avLst>
          </a:prstGeom>
          <a:solidFill>
            <a:schemeClr val="accent2">
              <a:alpha val="73000"/>
            </a:schemeClr>
          </a:solidFill>
          <a:ln>
            <a:solidFill>
              <a:schemeClr val="lt1"/>
            </a:solidFill>
            <a:headEnd/>
            <a:tailEnd/>
          </a:ln>
        </p:spPr>
        <p:style>
          <a:lnRef idx="3">
            <a:schemeClr val="lt1"/>
          </a:lnRef>
          <a:fillRef idx="1">
            <a:schemeClr val="accent2"/>
          </a:fillRef>
          <a:effectRef idx="1">
            <a:schemeClr val="accent2"/>
          </a:effectRef>
          <a:fontRef idx="minor">
            <a:schemeClr val="lt1"/>
          </a:fontRef>
        </p:style>
        <p:txBody>
          <a:bodyPr wrap="none" anchor="ctr"/>
          <a:lstStyle/>
          <a:p>
            <a:endParaRPr lang="es-ES_tradnl"/>
          </a:p>
        </p:txBody>
      </p:sp>
      <p:sp>
        <p:nvSpPr>
          <p:cNvPr id="17" name="Text Box 12"/>
          <p:cNvSpPr txBox="1">
            <a:spLocks noChangeArrowheads="1"/>
          </p:cNvSpPr>
          <p:nvPr/>
        </p:nvSpPr>
        <p:spPr bwMode="auto">
          <a:xfrm>
            <a:off x="5810232" y="1542533"/>
            <a:ext cx="1219200" cy="400110"/>
          </a:xfrm>
          <a:prstGeom prst="rect">
            <a:avLst/>
          </a:prstGeom>
          <a:solidFill>
            <a:schemeClr val="accent2">
              <a:alpha val="73000"/>
            </a:schemeClr>
          </a:solidFill>
          <a:ln>
            <a:solidFill>
              <a:schemeClr val="lt1"/>
            </a:solidFill>
            <a:headEnd/>
            <a:tailEnd/>
          </a:ln>
        </p:spPr>
        <p:style>
          <a:lnRef idx="3">
            <a:schemeClr val="lt1"/>
          </a:lnRef>
          <a:fillRef idx="1">
            <a:schemeClr val="accent2"/>
          </a:fillRef>
          <a:effectRef idx="1">
            <a:schemeClr val="accent2"/>
          </a:effectRef>
          <a:fontRef idx="minor">
            <a:schemeClr val="lt1"/>
          </a:fontRef>
        </p:style>
        <p:txBody>
          <a:bodyPr>
            <a:spAutoFit/>
          </a:bodyPr>
          <a:lstStyle/>
          <a:p>
            <a:pPr>
              <a:spcBef>
                <a:spcPct val="50000"/>
              </a:spcBef>
            </a:pPr>
            <a:r>
              <a:rPr lang="en-US" sz="2000" dirty="0">
                <a:solidFill>
                  <a:srgbClr val="FFFFCC"/>
                </a:solidFill>
                <a:effectLst>
                  <a:outerShdw blurRad="38100" dist="38100" dir="2700000" algn="tl">
                    <a:srgbClr val="000000"/>
                  </a:outerShdw>
                </a:effectLst>
              </a:rPr>
              <a:t>AMOUR</a:t>
            </a:r>
          </a:p>
        </p:txBody>
      </p:sp>
      <p:sp>
        <p:nvSpPr>
          <p:cNvPr id="19"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3108911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7 Título"/>
          <p:cNvSpPr>
            <a:spLocks noGrp="1"/>
          </p:cNvSpPr>
          <p:nvPr>
            <p:ph type="title"/>
          </p:nvPr>
        </p:nvSpPr>
        <p:spPr>
          <a:xfrm>
            <a:off x="457200" y="345983"/>
            <a:ext cx="8229600" cy="1143000"/>
          </a:xfrm>
        </p:spPr>
        <p:txBody>
          <a:bodyPr>
            <a:normAutofit fontScale="90000"/>
          </a:bodyPr>
          <a:lstStyle/>
          <a:p>
            <a:r>
              <a:rPr lang="fr-FR" dirty="0" smtClean="0">
                <a:solidFill>
                  <a:srgbClr val="FFFFFF"/>
                </a:solidFill>
              </a:rPr>
              <a:t>N'oubliez pas les cinq langages </a:t>
            </a:r>
            <a:br>
              <a:rPr lang="fr-FR" dirty="0" smtClean="0">
                <a:solidFill>
                  <a:srgbClr val="FFFFFF"/>
                </a:solidFill>
              </a:rPr>
            </a:br>
            <a:r>
              <a:rPr lang="fr-FR" dirty="0" smtClean="0">
                <a:solidFill>
                  <a:srgbClr val="FFFFFF"/>
                </a:solidFill>
              </a:rPr>
              <a:t>de l'amour</a:t>
            </a:r>
            <a:endParaRPr lang="fr-FR" dirty="0">
              <a:solidFill>
                <a:srgbClr val="FFFFFF"/>
              </a:solidFill>
            </a:endParaRPr>
          </a:p>
        </p:txBody>
      </p:sp>
      <p:sp>
        <p:nvSpPr>
          <p:cNvPr id="10" name="9 Marcador de contenido"/>
          <p:cNvSpPr>
            <a:spLocks noGrp="1"/>
          </p:cNvSpPr>
          <p:nvPr>
            <p:ph sz="half" idx="2"/>
          </p:nvPr>
        </p:nvSpPr>
        <p:spPr>
          <a:xfrm>
            <a:off x="1423033" y="1834746"/>
            <a:ext cx="4038600" cy="4525963"/>
          </a:xfrm>
        </p:spPr>
        <p:txBody>
          <a:bodyPr>
            <a:normAutofit/>
          </a:bodyPr>
          <a:lstStyle/>
          <a:p>
            <a:r>
              <a:rPr lang="fr-FR" dirty="0" smtClean="0">
                <a:solidFill>
                  <a:srgbClr val="FFFFFF"/>
                </a:solidFill>
              </a:rPr>
              <a:t>Les mots</a:t>
            </a:r>
          </a:p>
          <a:p>
            <a:r>
              <a:rPr lang="fr-FR" dirty="0" smtClean="0">
                <a:solidFill>
                  <a:srgbClr val="FFFFFF"/>
                </a:solidFill>
              </a:rPr>
              <a:t>Le temps de qualité</a:t>
            </a:r>
          </a:p>
          <a:p>
            <a:r>
              <a:rPr lang="fr-FR" dirty="0" smtClean="0">
                <a:solidFill>
                  <a:srgbClr val="FFFFFF"/>
                </a:solidFill>
              </a:rPr>
              <a:t>Les cadeaux</a:t>
            </a:r>
          </a:p>
          <a:p>
            <a:r>
              <a:rPr lang="fr-FR" dirty="0" smtClean="0">
                <a:solidFill>
                  <a:srgbClr val="FFFFFF"/>
                </a:solidFill>
              </a:rPr>
              <a:t>Les services</a:t>
            </a:r>
          </a:p>
          <a:p>
            <a:r>
              <a:rPr lang="fr-FR" dirty="0" smtClean="0">
                <a:solidFill>
                  <a:srgbClr val="FFFFFF"/>
                </a:solidFill>
              </a:rPr>
              <a:t>Le contact physique</a:t>
            </a:r>
            <a:endParaRPr lang="fr-FR" dirty="0" smtClean="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594386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374521"/>
            <a:ext cx="8229600" cy="1143000"/>
          </a:xfrm>
        </p:spPr>
        <p:txBody>
          <a:bodyPr>
            <a:normAutofit fontScale="90000"/>
          </a:bodyPr>
          <a:lstStyle/>
          <a:p>
            <a:r>
              <a:rPr lang="fr-FR" dirty="0" smtClean="0">
                <a:solidFill>
                  <a:srgbClr val="FFFFFF"/>
                </a:solidFill>
              </a:rPr>
              <a:t>Dieu peut être le maçon de </a:t>
            </a:r>
            <a:br>
              <a:rPr lang="fr-FR" dirty="0" smtClean="0">
                <a:solidFill>
                  <a:srgbClr val="FFFFFF"/>
                </a:solidFill>
              </a:rPr>
            </a:br>
            <a:r>
              <a:rPr lang="fr-FR" dirty="0" smtClean="0">
                <a:solidFill>
                  <a:srgbClr val="FFFFFF"/>
                </a:solidFill>
              </a:rPr>
              <a:t>votre maison</a:t>
            </a:r>
            <a:endParaRPr lang="fr-FR" dirty="0">
              <a:solidFill>
                <a:srgbClr val="FFFFFF"/>
              </a:solidFill>
            </a:endParaRPr>
          </a:p>
        </p:txBody>
      </p:sp>
      <p:sp>
        <p:nvSpPr>
          <p:cNvPr id="3" name="Marcador de contenido 2"/>
          <p:cNvSpPr>
            <a:spLocks noGrp="1"/>
          </p:cNvSpPr>
          <p:nvPr>
            <p:ph sz="half" idx="1"/>
          </p:nvPr>
        </p:nvSpPr>
        <p:spPr>
          <a:xfrm>
            <a:off x="457199" y="1799966"/>
            <a:ext cx="4642387" cy="4525963"/>
          </a:xfrm>
        </p:spPr>
        <p:txBody>
          <a:bodyPr>
            <a:normAutofit/>
          </a:bodyPr>
          <a:lstStyle/>
          <a:p>
            <a:pPr algn="just"/>
            <a:r>
              <a:rPr lang="fr-FR" sz="2400" dirty="0" smtClean="0">
                <a:solidFill>
                  <a:srgbClr val="FFFFFF"/>
                </a:solidFill>
              </a:rPr>
              <a:t>« Si l'Éternel ne bâtit la maison, Ceux qui la bâtissent travaillent en vain; Si l'Éternel ne garde la ville, Celui qui la garde veille en vain. En vain vous levez-vous matin, vous </a:t>
            </a:r>
            <a:r>
              <a:rPr lang="fr-FR" sz="2400" dirty="0" err="1" smtClean="0">
                <a:solidFill>
                  <a:srgbClr val="FFFFFF"/>
                </a:solidFill>
              </a:rPr>
              <a:t>couchez-vous</a:t>
            </a:r>
            <a:r>
              <a:rPr lang="fr-FR" sz="2400" dirty="0" smtClean="0">
                <a:solidFill>
                  <a:srgbClr val="FFFFFF"/>
                </a:solidFill>
              </a:rPr>
              <a:t> tard, Et mangez-vous le pain de douleur ; Il en donne autant à ses bien-aimés pendant leur sommeil. » (Psaumes 127 :1-2)</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8588563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89024"/>
            <a:ext cx="8229600" cy="1143000"/>
          </a:xfrm>
        </p:spPr>
        <p:txBody>
          <a:bodyPr/>
          <a:lstStyle/>
          <a:p>
            <a:r>
              <a:rPr lang="fr-FR" dirty="0" smtClean="0">
                <a:solidFill>
                  <a:srgbClr val="FFFFFF"/>
                </a:solidFill>
              </a:rPr>
              <a:t>Sommaire</a:t>
            </a:r>
            <a:endParaRPr lang="fr-FR" dirty="0">
              <a:solidFill>
                <a:srgbClr val="FFFFFF"/>
              </a:solidFill>
            </a:endParaRPr>
          </a:p>
        </p:txBody>
      </p:sp>
      <p:sp>
        <p:nvSpPr>
          <p:cNvPr id="3" name="Marcador de contenido 2"/>
          <p:cNvSpPr>
            <a:spLocks noGrp="1"/>
          </p:cNvSpPr>
          <p:nvPr>
            <p:ph idx="1"/>
          </p:nvPr>
        </p:nvSpPr>
        <p:spPr>
          <a:xfrm>
            <a:off x="571368" y="1371896"/>
            <a:ext cx="7834121" cy="4525963"/>
          </a:xfrm>
        </p:spPr>
        <p:txBody>
          <a:bodyPr>
            <a:noAutofit/>
          </a:bodyPr>
          <a:lstStyle/>
          <a:p>
            <a:pPr algn="just"/>
            <a:r>
              <a:rPr lang="fr-FR" sz="2400" dirty="0" smtClean="0">
                <a:solidFill>
                  <a:srgbClr val="FFFFFF"/>
                </a:solidFill>
              </a:rPr>
              <a:t>Le mariage est extrêmement discrédité de nos jours. Avec le temps, de moins en moins de personnes veulent se marier. Les divorces augmentent partout dans le monde.</a:t>
            </a:r>
          </a:p>
          <a:p>
            <a:pPr algn="just"/>
            <a:r>
              <a:rPr lang="fr-FR" sz="2400" dirty="0" smtClean="0">
                <a:solidFill>
                  <a:srgbClr val="FFFFFF"/>
                </a:solidFill>
              </a:rPr>
              <a:t>La Bible dit que les temps précédant la venue du Christ seront difficiles pour la structure familiale : l'égoïsme, le matérialisme, l'amertume et l'intempérance seront quelques unes de ses caractéristiques principales.</a:t>
            </a:r>
          </a:p>
          <a:p>
            <a:pPr algn="just"/>
            <a:r>
              <a:rPr lang="fr-FR" sz="2400" dirty="0" smtClean="0">
                <a:solidFill>
                  <a:srgbClr val="FFFFFF"/>
                </a:solidFill>
              </a:rPr>
              <a:t>Le plan originel de Dieu était l'établissement d'une famille basée sur l'admiration, la confiance et le respect.</a:t>
            </a:r>
          </a:p>
          <a:p>
            <a:pPr algn="just"/>
            <a:r>
              <a:rPr lang="fr-FR" sz="2400" dirty="0" smtClean="0">
                <a:solidFill>
                  <a:srgbClr val="FFFFFF"/>
                </a:solidFill>
              </a:rPr>
              <a:t>Nous devons utiliser les cinq langages de l'amour et les ajouter à notre expérience spirituelle.</a:t>
            </a:r>
          </a:p>
          <a:p>
            <a:pPr algn="just"/>
            <a:r>
              <a:rPr lang="fr-FR" sz="2400" dirty="0" smtClean="0">
                <a:solidFill>
                  <a:srgbClr val="FFFFFF"/>
                </a:solidFill>
              </a:rPr>
              <a:t>Dieu peut être le maçon de notre maison.</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610603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Autofit/>
          </a:bodyPr>
          <a:lstStyle/>
          <a:p>
            <a:r>
              <a:rPr lang="fr-FR" dirty="0" smtClean="0">
                <a:solidFill>
                  <a:srgbClr val="FFFFFF"/>
                </a:solidFill>
              </a:rPr>
              <a:t>Les êtres humains ne peuvent pas survivre seuls</a:t>
            </a:r>
            <a:endParaRPr lang="fr-FR" dirty="0">
              <a:solidFill>
                <a:srgbClr val="FFFFFF"/>
              </a:solidFill>
            </a:endParaRPr>
          </a:p>
        </p:txBody>
      </p:sp>
      <p:sp>
        <p:nvSpPr>
          <p:cNvPr id="6" name="Marcador de contenido 5"/>
          <p:cNvSpPr>
            <a:spLocks noGrp="1"/>
          </p:cNvSpPr>
          <p:nvPr>
            <p:ph sz="half" idx="1"/>
          </p:nvPr>
        </p:nvSpPr>
        <p:spPr>
          <a:xfrm>
            <a:off x="457199" y="1600200"/>
            <a:ext cx="7934018" cy="4525963"/>
          </a:xfrm>
        </p:spPr>
        <p:txBody>
          <a:bodyPr>
            <a:normAutofit/>
          </a:bodyPr>
          <a:lstStyle/>
          <a:p>
            <a:pPr algn="just"/>
            <a:r>
              <a:rPr lang="fr-FR" sz="2400" dirty="0" smtClean="0">
                <a:solidFill>
                  <a:srgbClr val="FFFFFF"/>
                </a:solidFill>
              </a:rPr>
              <a:t>Le docteur Leonard </a:t>
            </a:r>
            <a:r>
              <a:rPr lang="fr-FR" sz="2400" dirty="0" err="1" smtClean="0">
                <a:solidFill>
                  <a:srgbClr val="FFFFFF"/>
                </a:solidFill>
              </a:rPr>
              <a:t>Cammer</a:t>
            </a:r>
            <a:r>
              <a:rPr lang="fr-FR" sz="2400" dirty="0" smtClean="0">
                <a:solidFill>
                  <a:srgbClr val="FFFFFF"/>
                </a:solidFill>
              </a:rPr>
              <a:t>, un psychiatre spécialisé dans le traitement de personnes atteintes de dépression pendant trente ans dit « L'être humain est la seule espèce qui ne peut pas survivre seule. L'être humain a besoin d'autres être humains, autrement il mourra ! »</a:t>
            </a:r>
            <a:endParaRPr lang="fr-FR"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9827751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fr-FR" dirty="0" smtClean="0">
                <a:solidFill>
                  <a:srgbClr val="FFFFFF"/>
                </a:solidFill>
              </a:rPr>
              <a:t>Un moment critique pour la famille</a:t>
            </a:r>
            <a:endParaRPr lang="fr-FR" dirty="0">
              <a:solidFill>
                <a:srgbClr val="FFFFFF"/>
              </a:solidFill>
            </a:endParaRPr>
          </a:p>
        </p:txBody>
      </p:sp>
      <p:sp>
        <p:nvSpPr>
          <p:cNvPr id="4" name="Marcador de texto 3"/>
          <p:cNvSpPr>
            <a:spLocks noGrp="1"/>
          </p:cNvSpPr>
          <p:nvPr>
            <p:ph sz="half" idx="2"/>
          </p:nvPr>
        </p:nvSpPr>
        <p:spPr>
          <a:xfrm>
            <a:off x="4266962" y="1600200"/>
            <a:ext cx="4419838" cy="4525963"/>
          </a:xfrm>
        </p:spPr>
        <p:txBody>
          <a:bodyPr>
            <a:normAutofit lnSpcReduction="10000"/>
          </a:bodyPr>
          <a:lstStyle/>
          <a:p>
            <a:r>
              <a:rPr lang="fr-FR" sz="2400" dirty="0" smtClean="0">
                <a:solidFill>
                  <a:srgbClr val="FFFFFF"/>
                </a:solidFill>
              </a:rPr>
              <a:t>Aux États-Unis, chaque année, plus d’un million d’enfants souffrent du divorce de leurs parents. Et la moitié des enfants nés cette année de couples encore actuellement mariés verront leurs géniteurs divorcer avant qu’ils n’atteignent leurs dix-huit ans. </a:t>
            </a:r>
          </a:p>
          <a:p>
            <a:r>
              <a:rPr lang="fr-FR" sz="2400" dirty="0" smtClean="0">
                <a:solidFill>
                  <a:srgbClr val="FFFFFF"/>
                </a:solidFill>
              </a:rPr>
              <a:t>Le taux des divorces a crû d’une façon alarmante aux États-Unis.</a:t>
            </a:r>
            <a:endParaRPr lang="fr-FR" sz="2400" dirty="0" smtClean="0">
              <a:solidFill>
                <a:srgbClr val="FFFFFF"/>
              </a:solidFill>
            </a:endParaRPr>
          </a:p>
        </p:txBody>
      </p:sp>
      <p:pic>
        <p:nvPicPr>
          <p:cNvPr id="7" name="Imagen 6" descr="ThinkstockPhotos-466479703.jpg"/>
          <p:cNvPicPr>
            <a:picLocks noChangeAspect="1"/>
          </p:cNvPicPr>
          <p:nvPr/>
        </p:nvPicPr>
        <p:blipFill rotWithShape="1">
          <a:blip r:embed="rId3" cstate="print">
            <a:extLst>
              <a:ext uri="{28A0092B-C50C-407E-A947-70E740481C1C}">
                <a14:useLocalDpi xmlns:a14="http://schemas.microsoft.com/office/drawing/2010/main" val="0"/>
              </a:ext>
            </a:extLst>
          </a:blip>
          <a:srcRect l="10209" r="7472"/>
          <a:stretch/>
        </p:blipFill>
        <p:spPr>
          <a:xfrm>
            <a:off x="353231" y="1983381"/>
            <a:ext cx="3626982" cy="2939398"/>
          </a:xfrm>
          <a:prstGeom prst="rect">
            <a:avLst/>
          </a:prstGeom>
          <a:ln>
            <a:solidFill>
              <a:schemeClr val="bg1"/>
            </a:solidFill>
          </a:ln>
        </p:spPr>
      </p:pic>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956545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3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fontScale="90000"/>
          </a:bodyPr>
          <a:lstStyle/>
          <a:p>
            <a:r>
              <a:rPr lang="fr-FR" dirty="0" smtClean="0">
                <a:solidFill>
                  <a:srgbClr val="FFFFFF"/>
                </a:solidFill>
              </a:rPr>
              <a:t>Les êtres humains ne peuvent pas survivre seuls</a:t>
            </a:r>
            <a:endParaRPr lang="fr-FR" dirty="0">
              <a:solidFill>
                <a:srgbClr val="FFFFFF"/>
              </a:solidFill>
            </a:endParaRPr>
          </a:p>
        </p:txBody>
      </p:sp>
      <p:sp>
        <p:nvSpPr>
          <p:cNvPr id="6" name="Marcador de contenido 5"/>
          <p:cNvSpPr>
            <a:spLocks noGrp="1"/>
          </p:cNvSpPr>
          <p:nvPr>
            <p:ph sz="half" idx="1"/>
          </p:nvPr>
        </p:nvSpPr>
        <p:spPr>
          <a:xfrm>
            <a:off x="457199" y="1643007"/>
            <a:ext cx="4824806" cy="4525963"/>
          </a:xfrm>
        </p:spPr>
        <p:txBody>
          <a:bodyPr>
            <a:normAutofit/>
          </a:bodyPr>
          <a:lstStyle/>
          <a:p>
            <a:pPr marL="0" indent="0" algn="just">
              <a:buNone/>
            </a:pPr>
            <a:r>
              <a:rPr lang="fr-FR" sz="2600" dirty="0" smtClean="0">
                <a:solidFill>
                  <a:srgbClr val="FFFFFF"/>
                </a:solidFill>
              </a:rPr>
              <a:t>« Un appel téléphonique à une personne déprimée peut sauver une vie. Un mot occasionnel, une visite de dix minutes, peuvent être plus effectives que vingt-quatre heure de soins infirmiers. L'amour ne peut pas être acheté. » </a:t>
            </a:r>
          </a:p>
          <a:p>
            <a:pPr marL="0" indent="0" algn="just">
              <a:buNone/>
            </a:pPr>
            <a:endParaRPr lang="en-US" sz="2600" dirty="0" smtClean="0">
              <a:solidFill>
                <a:srgbClr val="FFFFFF"/>
              </a:solidFill>
            </a:endParaRPr>
          </a:p>
          <a:p>
            <a:pPr marL="0" indent="0">
              <a:buNone/>
            </a:pPr>
            <a:r>
              <a:rPr lang="en-US" sz="1800" dirty="0">
                <a:solidFill>
                  <a:srgbClr val="FFFFFF"/>
                </a:solidFill>
              </a:rPr>
              <a:t>Tan, P. L. (1996). Encyclopedia of 7700 Illustrations: Signs of the Times (p. 754). Garland, TX: Bible Communications, Inc.</a:t>
            </a:r>
          </a:p>
        </p:txBody>
      </p:sp>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5203887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Imagen 10" descr="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12" name="Título 1"/>
          <p:cNvSpPr>
            <a:spLocks noGrp="1"/>
          </p:cNvSpPr>
          <p:nvPr>
            <p:ph type="title"/>
          </p:nvPr>
        </p:nvSpPr>
        <p:spPr>
          <a:xfrm>
            <a:off x="457200" y="274638"/>
            <a:ext cx="8229600" cy="1143000"/>
          </a:xfrm>
        </p:spPr>
        <p:txBody>
          <a:bodyPr/>
          <a:lstStyle/>
          <a:p>
            <a:r>
              <a:rPr lang="fr-FR" dirty="0" smtClean="0">
                <a:solidFill>
                  <a:srgbClr val="FFFFFF"/>
                </a:solidFill>
              </a:rPr>
              <a:t>Ma décision</a:t>
            </a:r>
            <a:endParaRPr lang="fr-FR" dirty="0">
              <a:solidFill>
                <a:srgbClr val="FFFFFF"/>
              </a:solidFill>
            </a:endParaRPr>
          </a:p>
        </p:txBody>
      </p:sp>
      <p:sp>
        <p:nvSpPr>
          <p:cNvPr id="4" name="Marcador de contenido 3"/>
          <p:cNvSpPr>
            <a:spLocks noGrp="1"/>
          </p:cNvSpPr>
          <p:nvPr>
            <p:ph sz="half" idx="2"/>
          </p:nvPr>
        </p:nvSpPr>
        <p:spPr>
          <a:xfrm>
            <a:off x="2101090" y="1835784"/>
            <a:ext cx="4820243" cy="4525963"/>
          </a:xfrm>
        </p:spPr>
        <p:txBody>
          <a:bodyPr>
            <a:normAutofit/>
          </a:bodyPr>
          <a:lstStyle/>
          <a:p>
            <a:pPr algn="just"/>
            <a:r>
              <a:rPr lang="fr-FR" sz="2200" dirty="0" smtClean="0">
                <a:solidFill>
                  <a:srgbClr val="FFFFFF"/>
                </a:solidFill>
              </a:rPr>
              <a:t>La Bible dit que le mariage requiert de l'humilité : « Ne faites rien par esprit de parti ou par vaine gloire, mais que l'humilité vous fasse regarder les autres comme étant au-dessus de vous-mêmes. Que chacun de vous, au lieu de considérer ses propres intérêts, considère aussi ceux des autres. » (Philippiens 2 : 3-4)</a:t>
            </a:r>
            <a:br>
              <a:rPr lang="fr-FR" sz="2200" dirty="0" smtClean="0">
                <a:solidFill>
                  <a:srgbClr val="FFFFFF"/>
                </a:solidFill>
              </a:rPr>
            </a:br>
            <a:endParaRPr lang="fr-FR" sz="2200" dirty="0" smtClean="0">
              <a:solidFill>
                <a:srgbClr val="FFFFFF"/>
              </a:solidFill>
            </a:endParaRPr>
          </a:p>
          <a:p>
            <a:pPr algn="just"/>
            <a:r>
              <a:rPr lang="fr-FR" sz="2200" dirty="0" smtClean="0">
                <a:solidFill>
                  <a:srgbClr val="FFFFFF"/>
                </a:solidFill>
              </a:rPr>
              <a:t>Êtes-vous prêt à accepter l'aide que Jésus vous offre afin d'avoir un mariage plus heureux ?</a:t>
            </a:r>
            <a:endParaRPr lang="fr-FR" sz="2200" dirty="0" smtClean="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825771907"/>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457200" y="3505200"/>
            <a:ext cx="8229600" cy="2886456"/>
          </a:xfrm>
        </p:spPr>
        <p:txBody>
          <a:bodyPr>
            <a:normAutofit/>
          </a:bodyPr>
          <a:lstStyle/>
          <a:p>
            <a:r>
              <a:rPr lang="fr-FR" dirty="0" smtClean="0">
                <a:solidFill>
                  <a:srgbClr val="FFFFFF"/>
                </a:solidFill>
              </a:rPr>
              <a:t>Une réalité inéluctable </a:t>
            </a:r>
          </a:p>
          <a:p>
            <a:r>
              <a:rPr lang="fr-FR" dirty="0" smtClean="0">
                <a:solidFill>
                  <a:srgbClr val="FFFFFF"/>
                </a:solidFill>
              </a:rPr>
              <a:t>Qu’est-ce que la mort ? </a:t>
            </a:r>
          </a:p>
          <a:p>
            <a:r>
              <a:rPr lang="fr-FR" dirty="0" smtClean="0">
                <a:solidFill>
                  <a:srgbClr val="FFFFFF"/>
                </a:solidFill>
              </a:rPr>
              <a:t>Le sommeil de la mort </a:t>
            </a:r>
          </a:p>
          <a:p>
            <a:r>
              <a:rPr lang="fr-FR" dirty="0" smtClean="0">
                <a:solidFill>
                  <a:srgbClr val="FFFFFF"/>
                </a:solidFill>
              </a:rPr>
              <a:t>Rien que deux chemins</a:t>
            </a:r>
            <a:endParaRPr lang="fr-FR" dirty="0" smtClean="0">
              <a:solidFill>
                <a:srgbClr val="FFFFFF"/>
              </a:solidFill>
            </a:endParaRPr>
          </a:p>
        </p:txBody>
      </p:sp>
      <p:pic>
        <p:nvPicPr>
          <p:cNvPr id="7" name="Imagen 6" descr="titl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8" name="Título 1"/>
          <p:cNvSpPr>
            <a:spLocks noGrp="1"/>
          </p:cNvSpPr>
          <p:nvPr>
            <p:ph type="title"/>
          </p:nvPr>
        </p:nvSpPr>
        <p:spPr>
          <a:xfrm>
            <a:off x="457200" y="340116"/>
            <a:ext cx="8229600" cy="1295400"/>
          </a:xfrm>
        </p:spPr>
        <p:txBody>
          <a:bodyPr>
            <a:normAutofit/>
          </a:bodyPr>
          <a:lstStyle/>
          <a:p>
            <a:r>
              <a:rPr lang="fr-FR" dirty="0" smtClean="0">
                <a:solidFill>
                  <a:srgbClr val="FFFFFF"/>
                </a:solidFill>
              </a:rPr>
              <a:t>Le sujet suivant :</a:t>
            </a:r>
            <a:endParaRPr lang="fr-FR" sz="2200" dirty="0">
              <a:solidFill>
                <a:srgbClr val="FFFFFF"/>
              </a:solidFill>
            </a:endParaRPr>
          </a:p>
        </p:txBody>
      </p:sp>
      <p:sp>
        <p:nvSpPr>
          <p:cNvPr id="9" name="Título 1"/>
          <p:cNvSpPr txBox="1">
            <a:spLocks/>
          </p:cNvSpPr>
          <p:nvPr/>
        </p:nvSpPr>
        <p:spPr>
          <a:xfrm>
            <a:off x="685800" y="1664768"/>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dirty="0">
                <a:solidFill>
                  <a:srgbClr val="FFFFFF"/>
                </a:solidFill>
              </a:rPr>
              <a:t>QU'Y A-T-IL APRÈS LA MORT ?</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2663" y="3036065"/>
            <a:ext cx="3211418" cy="3211418"/>
          </a:xfrm>
          <a:prstGeom prst="rect">
            <a:avLst/>
          </a:prstGeom>
        </p:spPr>
      </p:pic>
      <p:sp>
        <p:nvSpPr>
          <p:cNvPr id="14"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5140191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fr-FR" dirty="0" smtClean="0">
                <a:solidFill>
                  <a:srgbClr val="FFFFFF"/>
                </a:solidFill>
              </a:rPr>
              <a:t>Un moment critique pour la famille</a:t>
            </a:r>
            <a:endParaRPr lang="fr-FR" dirty="0">
              <a:solidFill>
                <a:srgbClr val="FFFFFF"/>
              </a:solidFill>
            </a:endParaRPr>
          </a:p>
        </p:txBody>
      </p:sp>
      <p:pic>
        <p:nvPicPr>
          <p:cNvPr id="6" name="Marcador de contenido 5"/>
          <p:cNvPicPr>
            <a:picLocks noGrp="1" noChangeAspect="1"/>
          </p:cNvPicPr>
          <p:nvPr>
            <p:ph sz="half" idx="1"/>
          </p:nvPr>
        </p:nvPicPr>
        <p:blipFill rotWithShape="1">
          <a:blip r:embed="rId3"/>
          <a:srcRect l="11339" r="14895" b="9879"/>
          <a:stretch/>
        </p:blipFill>
        <p:spPr>
          <a:xfrm>
            <a:off x="6276173" y="1700084"/>
            <a:ext cx="2544366" cy="3479535"/>
          </a:xfrm>
          <a:ln>
            <a:solidFill>
              <a:schemeClr val="bg1">
                <a:lumMod val="95000"/>
              </a:schemeClr>
            </a:solidFill>
          </a:ln>
        </p:spPr>
      </p:pic>
      <p:sp>
        <p:nvSpPr>
          <p:cNvPr id="4" name="Marcador de texto 3"/>
          <p:cNvSpPr>
            <a:spLocks noGrp="1"/>
          </p:cNvSpPr>
          <p:nvPr>
            <p:ph sz="half" idx="2"/>
          </p:nvPr>
        </p:nvSpPr>
        <p:spPr>
          <a:xfrm>
            <a:off x="325259" y="1971196"/>
            <a:ext cx="5779665" cy="3022928"/>
          </a:xfrm>
        </p:spPr>
        <p:txBody>
          <a:bodyPr>
            <a:normAutofit/>
          </a:bodyPr>
          <a:lstStyle/>
          <a:p>
            <a:r>
              <a:rPr lang="fr-FR" sz="2400" dirty="0" smtClean="0">
                <a:solidFill>
                  <a:srgbClr val="FFFFFF"/>
                </a:solidFill>
              </a:rPr>
              <a:t>Jacques Lacan affirma que la famille était la « pire structure ».</a:t>
            </a:r>
          </a:p>
          <a:p>
            <a:r>
              <a:rPr lang="fr-FR" sz="2400" dirty="0" smtClean="0">
                <a:solidFill>
                  <a:srgbClr val="FFFFFF"/>
                </a:solidFill>
              </a:rPr>
              <a:t>Le mariage est extrêmement discrédité de nos jours. </a:t>
            </a:r>
          </a:p>
          <a:p>
            <a:r>
              <a:rPr lang="fr-FR" sz="2400" dirty="0" smtClean="0">
                <a:solidFill>
                  <a:srgbClr val="FFFFFF"/>
                </a:solidFill>
              </a:rPr>
              <a:t>Avec le temps, de moins en moins de personnes veulent se marier.</a:t>
            </a:r>
            <a:endParaRPr lang="fr-FR" sz="2400" dirty="0" smtClean="0">
              <a:solidFill>
                <a:srgbClr val="FFFFFF"/>
              </a:solidFill>
            </a:endParaRPr>
          </a:p>
        </p:txBody>
      </p:sp>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1710632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171780" y="274638"/>
            <a:ext cx="8229600" cy="1143000"/>
          </a:xfrm>
        </p:spPr>
        <p:txBody>
          <a:bodyPr>
            <a:normAutofit/>
          </a:bodyPr>
          <a:lstStyle/>
          <a:p>
            <a:r>
              <a:rPr lang="fr-FR" dirty="0" smtClean="0">
                <a:solidFill>
                  <a:srgbClr val="FFFFFF"/>
                </a:solidFill>
              </a:rPr>
              <a:t>Le fantôme du divorce</a:t>
            </a:r>
            <a:endParaRPr lang="fr-FR" dirty="0">
              <a:solidFill>
                <a:srgbClr val="FFFFFF"/>
              </a:solidFill>
            </a:endParaRPr>
          </a:p>
        </p:txBody>
      </p:sp>
      <p:sp>
        <p:nvSpPr>
          <p:cNvPr id="4" name="Marcador de texto 3"/>
          <p:cNvSpPr>
            <a:spLocks noGrp="1"/>
          </p:cNvSpPr>
          <p:nvPr>
            <p:ph sz="half" idx="2"/>
          </p:nvPr>
        </p:nvSpPr>
        <p:spPr>
          <a:xfrm>
            <a:off x="2835810" y="1600200"/>
            <a:ext cx="4330533" cy="4525963"/>
          </a:xfrm>
        </p:spPr>
        <p:txBody>
          <a:bodyPr>
            <a:normAutofit fontScale="92500"/>
          </a:bodyPr>
          <a:lstStyle/>
          <a:p>
            <a:r>
              <a:rPr lang="fr-FR" sz="2300" dirty="0" smtClean="0">
                <a:solidFill>
                  <a:srgbClr val="FFFFFF"/>
                </a:solidFill>
              </a:rPr>
              <a:t>Les traces laissées par le divorce sur les membres d’une famille sont profondes et affectent tous les domaines de la vie, ce qui pousse beaucoup de gens à penser que le mariage est une institution en échec et passée de mode. </a:t>
            </a:r>
            <a:br>
              <a:rPr lang="fr-FR" sz="2300" dirty="0" smtClean="0">
                <a:solidFill>
                  <a:srgbClr val="FFFFFF"/>
                </a:solidFill>
              </a:rPr>
            </a:br>
            <a:endParaRPr lang="fr-FR" sz="2300" dirty="0" smtClean="0">
              <a:solidFill>
                <a:srgbClr val="FFFFFF"/>
              </a:solidFill>
            </a:endParaRPr>
          </a:p>
          <a:p>
            <a:r>
              <a:rPr lang="fr-FR" sz="2300" dirty="0" smtClean="0">
                <a:solidFill>
                  <a:srgbClr val="FFFFFF"/>
                </a:solidFill>
              </a:rPr>
              <a:t>Il y en a même qui croient que l’engagement est l’ennemi de l’amour et qu’il vaudrait mieux s’aimer sans la pression d’un document signé.</a:t>
            </a:r>
            <a:endParaRPr lang="fr-FR" sz="2300" dirty="0" smtClean="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5322477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07996" y="4221917"/>
            <a:ext cx="7772400" cy="1362075"/>
          </a:xfrm>
        </p:spPr>
        <p:txBody>
          <a:bodyPr/>
          <a:lstStyle/>
          <a:p>
            <a:r>
              <a:rPr lang="en-US" dirty="0">
                <a:solidFill>
                  <a:srgbClr val="FFFFFF"/>
                </a:solidFill>
              </a:rPr>
              <a:t>LA CONDITION HUMAINE</a:t>
            </a: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759134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fr-FR" dirty="0" smtClean="0">
                <a:solidFill>
                  <a:srgbClr val="FFFFFF"/>
                </a:solidFill>
              </a:rPr>
              <a:t>Une société en déclin</a:t>
            </a:r>
            <a:endParaRPr lang="fr-FR" dirty="0">
              <a:solidFill>
                <a:srgbClr val="FFFFFF"/>
              </a:solidFill>
            </a:endParaRPr>
          </a:p>
        </p:txBody>
      </p:sp>
      <p:sp>
        <p:nvSpPr>
          <p:cNvPr id="3" name="Marcador de contenido 2"/>
          <p:cNvSpPr>
            <a:spLocks noGrp="1"/>
          </p:cNvSpPr>
          <p:nvPr>
            <p:ph idx="1"/>
          </p:nvPr>
        </p:nvSpPr>
        <p:spPr>
          <a:xfrm>
            <a:off x="542825" y="1600200"/>
            <a:ext cx="7976829" cy="4525963"/>
          </a:xfrm>
        </p:spPr>
        <p:txBody>
          <a:bodyPr>
            <a:normAutofit/>
          </a:bodyPr>
          <a:lstStyle/>
          <a:p>
            <a:pPr marL="0" indent="0" algn="just">
              <a:buNone/>
            </a:pPr>
            <a:r>
              <a:rPr lang="fr-FR" sz="2400" dirty="0" smtClean="0">
                <a:solidFill>
                  <a:srgbClr val="FFFFFF"/>
                </a:solidFill>
              </a:rPr>
              <a:t>« Sache que, dans les derniers jours, il y aura des temps difficiles. Car les hommes seront égoïstes, amis de l'argent, fanfarons, hautains, blasphémateurs, rebelles à leurs parents, ingrats, irréligieux, insensibles, déloyaux, calomniateurs, intempérants, cruels, ennemis des gens de bien, traîtres, emportés, enflés d'orgueil, aimant le plaisir plus que Dieu,</a:t>
            </a:r>
            <a:br>
              <a:rPr lang="fr-FR" sz="2400" dirty="0" smtClean="0">
                <a:solidFill>
                  <a:srgbClr val="FFFFFF"/>
                </a:solidFill>
              </a:rPr>
            </a:br>
            <a:r>
              <a:rPr lang="fr-FR" sz="2400" dirty="0" smtClean="0">
                <a:solidFill>
                  <a:srgbClr val="FFFFFF"/>
                </a:solidFill>
              </a:rPr>
              <a:t>ayant l'apparence de la piété, mais reniant ce qui en fait la force. Éloigne-toi de ces hommes-là. » (2 Timothée 3.1-5)</a:t>
            </a:r>
            <a:endParaRPr lang="fr-FR" sz="2400" dirty="0" smtClean="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242390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8.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fr-FR" dirty="0" smtClean="0">
                <a:solidFill>
                  <a:srgbClr val="FFFFFF"/>
                </a:solidFill>
              </a:rPr>
              <a:t>Des temps terribles</a:t>
            </a:r>
            <a:endParaRPr lang="fr-FR" dirty="0">
              <a:solidFill>
                <a:srgbClr val="FFFFFF"/>
              </a:solidFill>
            </a:endParaRPr>
          </a:p>
        </p:txBody>
      </p:sp>
      <p:sp>
        <p:nvSpPr>
          <p:cNvPr id="4" name="Marcador de contenido 3"/>
          <p:cNvSpPr>
            <a:spLocks noGrp="1"/>
          </p:cNvSpPr>
          <p:nvPr>
            <p:ph sz="half" idx="2"/>
          </p:nvPr>
        </p:nvSpPr>
        <p:spPr>
          <a:xfrm>
            <a:off x="457200" y="1760094"/>
            <a:ext cx="5709684" cy="4525963"/>
          </a:xfrm>
        </p:spPr>
        <p:txBody>
          <a:bodyPr>
            <a:normAutofit/>
          </a:bodyPr>
          <a:lstStyle/>
          <a:p>
            <a:r>
              <a:rPr lang="fr-FR" i="1" dirty="0" err="1" smtClean="0">
                <a:solidFill>
                  <a:srgbClr val="FFFFFF"/>
                </a:solidFill>
              </a:rPr>
              <a:t>Xalepós</a:t>
            </a:r>
            <a:r>
              <a:rPr lang="fr-FR" i="1" dirty="0" smtClean="0">
                <a:solidFill>
                  <a:srgbClr val="FFFFFF"/>
                </a:solidFill>
              </a:rPr>
              <a:t>, </a:t>
            </a:r>
            <a:r>
              <a:rPr lang="fr-FR" dirty="0" smtClean="0">
                <a:solidFill>
                  <a:srgbClr val="FFFFFF"/>
                </a:solidFill>
              </a:rPr>
              <a:t>« des temps terribles ».</a:t>
            </a:r>
            <a:br>
              <a:rPr lang="fr-FR" dirty="0" smtClean="0">
                <a:solidFill>
                  <a:srgbClr val="FFFFFF"/>
                </a:solidFill>
              </a:rPr>
            </a:br>
            <a:endParaRPr lang="fr-FR" dirty="0" smtClean="0">
              <a:solidFill>
                <a:srgbClr val="FFFFFF"/>
              </a:solidFill>
            </a:endParaRPr>
          </a:p>
          <a:p>
            <a:r>
              <a:rPr lang="fr-FR" dirty="0" smtClean="0">
                <a:solidFill>
                  <a:srgbClr val="FFFFFF"/>
                </a:solidFill>
              </a:rPr>
              <a:t>La violence sera une des principales caractéristiques de la société.</a:t>
            </a:r>
            <a:endParaRPr lang="fr-FR" dirty="0" smtClean="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20503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fr-FR" dirty="0" smtClean="0">
                <a:solidFill>
                  <a:srgbClr val="FFFFFF"/>
                </a:solidFill>
              </a:rPr>
              <a:t>Trop d'amour propre</a:t>
            </a:r>
            <a:endParaRPr lang="fr-FR" dirty="0">
              <a:solidFill>
                <a:srgbClr val="FFFFFF"/>
              </a:solidFill>
            </a:endParaRPr>
          </a:p>
        </p:txBody>
      </p:sp>
      <p:sp>
        <p:nvSpPr>
          <p:cNvPr id="4" name="Marcador de contenido 3"/>
          <p:cNvSpPr>
            <a:spLocks noGrp="1"/>
          </p:cNvSpPr>
          <p:nvPr>
            <p:ph sz="half" idx="2"/>
          </p:nvPr>
        </p:nvSpPr>
        <p:spPr>
          <a:xfrm>
            <a:off x="4633929" y="1671545"/>
            <a:ext cx="4038600" cy="4525963"/>
          </a:xfrm>
        </p:spPr>
        <p:txBody>
          <a:bodyPr>
            <a:normAutofit/>
          </a:bodyPr>
          <a:lstStyle/>
          <a:p>
            <a:r>
              <a:rPr lang="fr-CA" sz="2400" i="1" dirty="0" err="1" smtClean="0">
                <a:solidFill>
                  <a:srgbClr val="FFFFFF"/>
                </a:solidFill>
              </a:rPr>
              <a:t>Filáutoi</a:t>
            </a:r>
            <a:r>
              <a:rPr lang="fr-CA" sz="2400" i="1" dirty="0" smtClean="0">
                <a:solidFill>
                  <a:srgbClr val="FFFFFF"/>
                </a:solidFill>
              </a:rPr>
              <a:t>, </a:t>
            </a:r>
            <a:r>
              <a:rPr lang="fr-CA" sz="2400" dirty="0" smtClean="0">
                <a:solidFill>
                  <a:srgbClr val="FFFFFF"/>
                </a:solidFill>
              </a:rPr>
              <a:t>« l'amour de soi même »,</a:t>
            </a:r>
          </a:p>
          <a:p>
            <a:r>
              <a:rPr lang="fr-CA" sz="2400" dirty="0" smtClean="0">
                <a:solidFill>
                  <a:srgbClr val="FFFFFF"/>
                </a:solidFill>
              </a:rPr>
              <a:t>La vie sera centrée sur la propre personne et sur la satisfaction de ses désirs. </a:t>
            </a:r>
            <a:br>
              <a:rPr lang="fr-CA" sz="2400" dirty="0" smtClean="0">
                <a:solidFill>
                  <a:srgbClr val="FFFFFF"/>
                </a:solidFill>
              </a:rPr>
            </a:br>
            <a:r>
              <a:rPr lang="fr-CA" sz="2400" dirty="0" smtClean="0">
                <a:solidFill>
                  <a:srgbClr val="FFFFFF"/>
                </a:solidFill>
              </a:rPr>
              <a:t>- Frustration.</a:t>
            </a:r>
            <a:br>
              <a:rPr lang="fr-CA" sz="2400" dirty="0" smtClean="0">
                <a:solidFill>
                  <a:srgbClr val="FFFFFF"/>
                </a:solidFill>
              </a:rPr>
            </a:br>
            <a:r>
              <a:rPr lang="fr-CA" sz="2400" dirty="0" smtClean="0">
                <a:solidFill>
                  <a:srgbClr val="FFFFFF"/>
                </a:solidFill>
              </a:rPr>
              <a:t>- Insatisfaction.</a:t>
            </a:r>
          </a:p>
          <a:p>
            <a:r>
              <a:rPr lang="fr-CA" sz="2400" dirty="0" smtClean="0">
                <a:solidFill>
                  <a:srgbClr val="FFFFFF"/>
                </a:solidFill>
              </a:rPr>
              <a:t>L'égoïsme est l'un des principaux péchés dans la vie humaine.</a:t>
            </a:r>
            <a:endParaRPr lang="fr-CA" sz="2400" dirty="0" smtClean="0">
              <a:solidFill>
                <a:srgbClr val="FFFFFF"/>
              </a:solidFill>
            </a:endParaRPr>
          </a:p>
        </p:txBody>
      </p:sp>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7178371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3816</TotalTime>
  <Words>1561</Words>
  <Application>Microsoft Macintosh PowerPoint</Application>
  <PresentationFormat>Presentación en pantalla (4:3)</PresentationFormat>
  <Paragraphs>161</Paragraphs>
  <Slides>32</Slides>
  <Notes>5</Notes>
  <HiddenSlides>0</HiddenSlides>
  <MMClips>0</MMClips>
  <ScaleCrop>false</ScaleCrop>
  <HeadingPairs>
    <vt:vector size="4" baseType="variant">
      <vt:variant>
        <vt:lpstr>Tema</vt:lpstr>
      </vt:variant>
      <vt:variant>
        <vt:i4>1</vt:i4>
      </vt:variant>
      <vt:variant>
        <vt:lpstr>Títulos de diapositiva</vt:lpstr>
      </vt:variant>
      <vt:variant>
        <vt:i4>32</vt:i4>
      </vt:variant>
    </vt:vector>
  </HeadingPairs>
  <TitlesOfParts>
    <vt:vector size="33" baseType="lpstr">
      <vt:lpstr>Tema de Office</vt:lpstr>
      <vt:lpstr>Presentación de PowerPoint</vt:lpstr>
      <vt:lpstr>Est-il nécessaire  d’avoir une famille ?</vt:lpstr>
      <vt:lpstr>Un moment critique pour la famille</vt:lpstr>
      <vt:lpstr>Un moment critique pour la famille</vt:lpstr>
      <vt:lpstr>Le fantôme du divorce</vt:lpstr>
      <vt:lpstr>LA CONDITION HUMAINE</vt:lpstr>
      <vt:lpstr>Une société en déclin</vt:lpstr>
      <vt:lpstr>Des temps terribles</vt:lpstr>
      <vt:lpstr>Trop d'amour propre</vt:lpstr>
      <vt:lpstr>Montée du matérialisme</vt:lpstr>
      <vt:lpstr>L'amertume comme un  mode de vie</vt:lpstr>
      <vt:lpstr>La voie vers l'incrédulité</vt:lpstr>
      <vt:lpstr>La voie vers l'incrédulité</vt:lpstr>
      <vt:lpstr>LE PLAN ORIGINEL</vt:lpstr>
      <vt:lpstr>Le premier couple</vt:lpstr>
      <vt:lpstr>Les perceptions importantes</vt:lpstr>
      <vt:lpstr>Admiration</vt:lpstr>
      <vt:lpstr>Admiration</vt:lpstr>
      <vt:lpstr>Confiance</vt:lpstr>
      <vt:lpstr>Confiance</vt:lpstr>
      <vt:lpstr>Respect</vt:lpstr>
      <vt:lpstr>Respect</vt:lpstr>
      <vt:lpstr>Une voie très pratique</vt:lpstr>
      <vt:lpstr>L'échelle de Pierre pour un meilleur mariage</vt:lpstr>
      <vt:lpstr>L'échelle de Pierre pour un  meilleur mariage</vt:lpstr>
      <vt:lpstr>N'oubliez pas les cinq langages  de l'amour</vt:lpstr>
      <vt:lpstr>Dieu peut être le maçon de  votre maison</vt:lpstr>
      <vt:lpstr>Sommaire</vt:lpstr>
      <vt:lpstr>Les êtres humains ne peuvent pas survivre seuls</vt:lpstr>
      <vt:lpstr>Les êtres humains ne peuvent pas survivre seuls</vt:lpstr>
      <vt:lpstr>Ma décision</vt:lpstr>
      <vt:lpstr>Le sujet suivant :</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447</cp:revision>
  <dcterms:created xsi:type="dcterms:W3CDTF">2016-10-26T07:26:55Z</dcterms:created>
  <dcterms:modified xsi:type="dcterms:W3CDTF">2017-02-01T14:54:04Z</dcterms:modified>
</cp:coreProperties>
</file>